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318_71B0B0D4.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17" r:id="rId5"/>
  </p:sldMasterIdLst>
  <p:notesMasterIdLst>
    <p:notesMasterId r:id="rId35"/>
  </p:notesMasterIdLst>
  <p:sldIdLst>
    <p:sldId id="345" r:id="rId6"/>
    <p:sldId id="333" r:id="rId7"/>
    <p:sldId id="787" r:id="rId8"/>
    <p:sldId id="791" r:id="rId9"/>
    <p:sldId id="785" r:id="rId10"/>
    <p:sldId id="4756" r:id="rId11"/>
    <p:sldId id="788" r:id="rId12"/>
    <p:sldId id="441" r:id="rId13"/>
    <p:sldId id="4761" r:id="rId14"/>
    <p:sldId id="4746" r:id="rId15"/>
    <p:sldId id="4747" r:id="rId16"/>
    <p:sldId id="397" r:id="rId17"/>
    <p:sldId id="792" r:id="rId18"/>
    <p:sldId id="4748" r:id="rId19"/>
    <p:sldId id="4762" r:id="rId20"/>
    <p:sldId id="399" r:id="rId21"/>
    <p:sldId id="401" r:id="rId22"/>
    <p:sldId id="402" r:id="rId23"/>
    <p:sldId id="400" r:id="rId24"/>
    <p:sldId id="4763" r:id="rId25"/>
    <p:sldId id="793" r:id="rId26"/>
    <p:sldId id="4759" r:id="rId27"/>
    <p:sldId id="4752" r:id="rId28"/>
    <p:sldId id="794" r:id="rId29"/>
    <p:sldId id="4760" r:id="rId30"/>
    <p:sldId id="4749" r:id="rId31"/>
    <p:sldId id="4753" r:id="rId32"/>
    <p:sldId id="4750" r:id="rId33"/>
    <p:sldId id="4754" r:id="rId3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6D970B-805E-3D56-26B4-BA4FFF927D95}" name="Tiguert, Ahmed CTR USARMY DEVCOM GVSC (USA)" initials="T(" userId="S::ahmed.tiguert.ctr@army.mil::077789f5-19e5-442c-bda1-6603e43ae8da" providerId="AD"/>
  <p188:author id="{48D2A270-CF57-3F1D-C96F-0A1D3F2C6849}" name="Zywiol, Harry J Jr CTR USARMY DEVCOM GVSC (USA)" initials="HZ" userId="S::harry.j.zywiol.ctr@army.mil::e633602e-f8bf-4b6f-9de8-55fbd7d0ddfc" providerId="AD"/>
  <p188:author id="{B87BAB85-B199-E595-B91E-07C8DDDEA7B7}" name="Paul, Victor J CIV USARMY DEVCOM GVSC (USA)" initials="VP" userId="S::victor.j.paul2.civ@army.mil::06d79eb1-3bb4-4bb5-8f03-2adda68de6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9EED31-23D1-47D5-B6C7-3DCABAEAB0A8}" v="317" dt="2026-07-23T18:48:18.14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60" d="100"/>
          <a:sy n="60" d="100"/>
        </p:scale>
        <p:origin x="80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omments/modernComment_318_71B0B0D4.xml><?xml version="1.0" encoding="utf-8"?>
<p188:cmLst xmlns:a="http://schemas.openxmlformats.org/drawingml/2006/main" xmlns:r="http://schemas.openxmlformats.org/officeDocument/2006/relationships" xmlns:p188="http://schemas.microsoft.com/office/powerpoint/2018/8/main">
  <p188:cm id="{3EB24E21-833C-40F8-8386-C7C778C9CBD4}" authorId="{B87BAB85-B199-E595-B91E-07C8DDDEA7B7}" created="2026-06-22T18:51:59.196">
    <ac:txMkLst xmlns:ac="http://schemas.microsoft.com/office/drawing/2013/main/command">
      <pc:docMk xmlns:pc="http://schemas.microsoft.com/office/powerpoint/2013/main/command"/>
      <pc:sldMk xmlns:pc="http://schemas.microsoft.com/office/powerpoint/2013/main/command" cId="1907405012" sldId="792"/>
      <ac:spMk id="2" creationId="{078C1F90-366E-048B-2EFB-1E32D0E1241D}"/>
      <ac:txMk cp="19" len="19">
        <ac:context len="339" hash="1781002852"/>
      </ac:txMk>
    </ac:txMkLst>
    <p188:pos x="5642344" y="975661"/>
    <p188:txBody>
      <a:bodyPr/>
      <a:lstStyle/>
      <a:p>
        <a:r>
          <a:rPr lang="en-US"/>
          <a:t>[@Tiguert, Ahmed CTR USARMY DEVCOM GVSC (USA)]   is it insufficient tuning totally or inability to custom tune for every drive file.   Maybe both?</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32500" lnSpcReduction="20000"/>
          </a:bodyPr>
          <a:lstStyle/>
          <a:p>
            <a:pPr>
              <a:lnSpc>
                <a:spcPct val="150000"/>
              </a:lnSpc>
            </a:pPr>
            <a:r>
              <a:rPr lang="en-US" dirty="0"/>
              <a:t>Immersive Simulations</a:t>
            </a:r>
            <a:r>
              <a:rPr lang="en-US" baseline="0" dirty="0"/>
              <a:t> has two (2) six degree-of-freedom (6-DOF, longitudinal, lateral, heave, roll, pitch, yaw) motion base simulators located in the Ground Vehicle Simulation Laboratory in Bldg. 215.</a:t>
            </a:r>
          </a:p>
          <a:p>
            <a:pPr>
              <a:lnSpc>
                <a:spcPct val="150000"/>
              </a:lnSpc>
            </a:pPr>
            <a:endParaRPr lang="en-US" baseline="0" dirty="0"/>
          </a:p>
          <a:p>
            <a:pPr>
              <a:lnSpc>
                <a:spcPct val="150000"/>
              </a:lnSpc>
            </a:pPr>
            <a:r>
              <a:rPr lang="en-US" baseline="0" dirty="0"/>
              <a:t>1.)  The Crew Station/Turret Motion Base Simulator (CS/TMBS) is a unique asset that can be used to stimulate Combat Vehicle Turret systems and to conduct full vehicle crew simulation.   The simulator is capable of accommodating active, M1 class turrets to conduct gun/turret drive, weapon stab and ammo handling system development work in a dynamic environment.   </a:t>
            </a:r>
          </a:p>
          <a:p>
            <a:pPr>
              <a:lnSpc>
                <a:spcPct val="150000"/>
              </a:lnSpc>
            </a:pPr>
            <a:endParaRPr lang="en-US" baseline="0" dirty="0"/>
          </a:p>
          <a:p>
            <a:pPr>
              <a:lnSpc>
                <a:spcPct val="150000"/>
              </a:lnSpc>
            </a:pPr>
            <a:r>
              <a:rPr lang="en-US" baseline="0" dirty="0"/>
              <a:t>In addition, the CS/TMBS is safety rated for soldier in the loop use to do full vehicle crew station simulation. The Mission Module cab is a reconfigurable space that can accommodate up to 9 crew members and is used to simulate the crew stations of closed hatch, indirect vision vehicle systems such as a Manned Control Vehicle and two Remote Combat Vehicles in a synthetic operational environment.   This environment allows for development/evaluation of vehicle displays and controls, Warfighter Machine Interfaces, Helmet Mounted displays as well as crew aides and performance.</a:t>
            </a:r>
          </a:p>
          <a:p>
            <a:pPr>
              <a:lnSpc>
                <a:spcPct val="150000"/>
              </a:lnSpc>
            </a:pPr>
            <a:endParaRPr lang="en-US" baseline="0" dirty="0"/>
          </a:p>
          <a:p>
            <a:pPr>
              <a:lnSpc>
                <a:spcPct val="150000"/>
              </a:lnSpc>
            </a:pPr>
            <a:r>
              <a:rPr lang="en-US" baseline="0" dirty="0"/>
              <a:t>2.)  The Ride Motion Simulator (RMS) is a single person simulator that is capable of recreating the motion of military vehicle traversing cross-country terrain.   It too is safety rated for soldier-in-the-loop use and can be used to develop/evaluate many of the same things as the CS/TMBS but when only one (1) crew member is needed.    In addition, the RMS can be used to evaluate seat comfort or physical interaction between crew members and their vehicle during high acceleration events.  </a:t>
            </a:r>
          </a:p>
          <a:p>
            <a:pPr>
              <a:lnSpc>
                <a:spcPct val="150000"/>
              </a:lnSpc>
            </a:pPr>
            <a:endParaRPr lang="en-US" baseline="0" dirty="0"/>
          </a:p>
          <a:p>
            <a:pPr>
              <a:lnSpc>
                <a:spcPct val="150000"/>
              </a:lnSpc>
            </a:pPr>
            <a:r>
              <a:rPr lang="en-US" baseline="0" dirty="0"/>
              <a:t>3.)  The Simulation Platform for Immersive Kinetic Engagement (SPIKE) two COTS Entertai1</a:t>
            </a:r>
          </a:p>
          <a:p>
            <a:pPr>
              <a:lnSpc>
                <a:spcPct val="150000"/>
              </a:lnSpc>
            </a:pPr>
            <a:r>
              <a:rPr lang="en-US" baseline="0" dirty="0"/>
              <a:t>1</a:t>
            </a:r>
          </a:p>
          <a:p>
            <a:pPr>
              <a:lnSpc>
                <a:spcPct val="150000"/>
              </a:lnSpc>
            </a:pPr>
            <a:r>
              <a:rPr lang="en-US" baseline="0" dirty="0" err="1"/>
              <a:t>nment</a:t>
            </a:r>
            <a:r>
              <a:rPr lang="en-US" baseline="0" dirty="0"/>
              <a:t> simulators.   The simulators were acquired to look at low-cost alternatives for motion simulation were the high-fidelity, high-acceleration dynamic environments were not needed such as for Crew Familiarization, Training Simulator prototyping or deployment of motion simulation at remote locations.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2944A4-BE83-F140-9F51-6CC3B6D54F4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907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49767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0542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Section Header">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1" y="822963"/>
            <a:ext cx="16462586"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9" name="Text Placeholder 2">
            <a:extLst>
              <a:ext uri="{FF2B5EF4-FFF2-40B4-BE49-F238E27FC236}">
                <a16:creationId xmlns:a16="http://schemas.microsoft.com/office/drawing/2014/main" id="{B62121C3-FD56-A9B2-1088-141E0BDB4C18}"/>
              </a:ext>
            </a:extLst>
          </p:cNvPr>
          <p:cNvSpPr>
            <a:spLocks noGrp="1"/>
          </p:cNvSpPr>
          <p:nvPr>
            <p:ph type="body" sz="quarter" idx="11" hasCustomPrompt="1"/>
          </p:nvPr>
        </p:nvSpPr>
        <p:spPr>
          <a:xfrm>
            <a:off x="1097281" y="4297680"/>
            <a:ext cx="13590270" cy="8046720"/>
          </a:xfrm>
        </p:spPr>
        <p:txBody>
          <a:bodyPr/>
          <a:lstStyle>
            <a:lvl1pPr marL="0" indent="0">
              <a:spcBef>
                <a:spcPts val="0"/>
              </a:spcBef>
              <a:buFontTx/>
              <a:buNone/>
              <a:defRPr sz="5600"/>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subtitle]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Date Placeholder 4">
            <a:extLst>
              <a:ext uri="{FF2B5EF4-FFF2-40B4-BE49-F238E27FC236}">
                <a16:creationId xmlns:a16="http://schemas.microsoft.com/office/drawing/2014/main" id="{B1DBADC8-E5B3-9DDB-F294-C14F7AA987B8}"/>
              </a:ext>
            </a:extLst>
          </p:cNvPr>
          <p:cNvSpPr>
            <a:spLocks noGrp="1"/>
          </p:cNvSpPr>
          <p:nvPr>
            <p:ph type="dt" sz="half" idx="12"/>
          </p:nvPr>
        </p:nvSpPr>
        <p:spPr/>
        <p:txBody>
          <a:bodyPr/>
          <a:lstStyle/>
          <a:p>
            <a:fld id="{0213B5B1-CD75-4FA8-AE1B-ACDC6D163D62}" type="datetimeFigureOut">
              <a:rPr lang="en-US" smtClean="0"/>
              <a:t>8/10/26</a:t>
            </a:fld>
            <a:endParaRPr lang="en-US"/>
          </a:p>
        </p:txBody>
      </p:sp>
      <p:sp>
        <p:nvSpPr>
          <p:cNvPr id="6" name="Slide Number Placeholder 5">
            <a:extLst>
              <a:ext uri="{FF2B5EF4-FFF2-40B4-BE49-F238E27FC236}">
                <a16:creationId xmlns:a16="http://schemas.microsoft.com/office/drawing/2014/main" id="{4A7DADDA-8448-690C-2CAB-FA7E28471B81}"/>
              </a:ext>
            </a:extLst>
          </p:cNvPr>
          <p:cNvSpPr>
            <a:spLocks noGrp="1"/>
          </p:cNvSpPr>
          <p:nvPr>
            <p:ph type="sldNum" sz="quarter" idx="13"/>
          </p:nvPr>
        </p:nvSpPr>
        <p:spPr/>
        <p:txBody>
          <a:bodyPr/>
          <a:lstStyle/>
          <a:p>
            <a:fld id="{3280F5D4-C2C1-4F96-92FA-9078620D07FE}" type="slidenum">
              <a:rPr lang="en-US" smtClean="0"/>
              <a:t>‹#›</a:t>
            </a:fld>
            <a:endParaRPr lang="en-US"/>
          </a:p>
        </p:txBody>
      </p:sp>
      <p:sp>
        <p:nvSpPr>
          <p:cNvPr id="13" name="Rectangle 15">
            <a:extLst>
              <a:ext uri="{FF2B5EF4-FFF2-40B4-BE49-F238E27FC236}">
                <a16:creationId xmlns:a16="http://schemas.microsoft.com/office/drawing/2014/main" id="{29767174-7781-C263-3756-CD54301026CD}"/>
              </a:ext>
            </a:extLst>
          </p:cNvPr>
          <p:cNvSpPr>
            <a:spLocks noChangeArrowheads="1"/>
          </p:cNvSpPr>
          <p:nvPr/>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Distribution Statement F. Further distribution only as directed by GVSC-Immersive Simulation [8/8/2026] or higher DoD authority.</a:t>
            </a:r>
          </a:p>
        </p:txBody>
      </p:sp>
      <p:sp>
        <p:nvSpPr>
          <p:cNvPr id="14" name="Rectangle 13">
            <a:extLst>
              <a:ext uri="{FF2B5EF4-FFF2-40B4-BE49-F238E27FC236}">
                <a16:creationId xmlns:a16="http://schemas.microsoft.com/office/drawing/2014/main" id="{D36F2182-1ACE-5AD5-681B-31F3C2187042}"/>
              </a:ext>
            </a:extLst>
          </p:cNvPr>
          <p:cNvSpPr>
            <a:spLocks noChangeArrowheads="1"/>
          </p:cNvSpPr>
          <p:nvPr/>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Distribution Statement F. Further distribution only as directed by GVSC-Immersive Simulation [8/8/2026] or higher DoD authority.</a:t>
            </a:r>
          </a:p>
        </p:txBody>
      </p:sp>
      <p:pic>
        <p:nvPicPr>
          <p:cNvPr id="3" name="Picture 2">
            <a:extLst>
              <a:ext uri="{FF2B5EF4-FFF2-40B4-BE49-F238E27FC236}">
                <a16:creationId xmlns:a16="http://schemas.microsoft.com/office/drawing/2014/main" id="{C3806D86-AA74-BA93-9E3B-55155E9BE709}"/>
              </a:ext>
            </a:extLst>
          </p:cNvPr>
          <p:cNvPicPr>
            <a:picLocks noChangeAspect="1"/>
          </p:cNvPicPr>
          <p:nvPr/>
        </p:nvPicPr>
        <p:blipFill>
          <a:blip r:embed="rId2"/>
          <a:srcRect l="28783"/>
          <a:stretch>
            <a:fillRect/>
          </a:stretch>
        </p:blipFill>
        <p:spPr>
          <a:xfrm>
            <a:off x="20947381" y="822325"/>
            <a:ext cx="2321270" cy="956046"/>
          </a:xfrm>
          <a:prstGeom prst="rect">
            <a:avLst/>
          </a:prstGeom>
        </p:spPr>
      </p:pic>
      <p:pic>
        <p:nvPicPr>
          <p:cNvPr id="4" name="Picture 3" descr="Icon&#10;&#10;AI-generated content may be incorrect.">
            <a:extLst>
              <a:ext uri="{FF2B5EF4-FFF2-40B4-BE49-F238E27FC236}">
                <a16:creationId xmlns:a16="http://schemas.microsoft.com/office/drawing/2014/main" id="{2599903E-1D5E-2AB5-09BF-BEB746EDA336}"/>
              </a:ext>
            </a:extLst>
          </p:cNvPr>
          <p:cNvPicPr>
            <a:picLocks noChangeAspect="1"/>
          </p:cNvPicPr>
          <p:nvPr/>
        </p:nvPicPr>
        <p:blipFill>
          <a:blip r:embed="rId3"/>
          <a:stretch>
            <a:fillRect/>
          </a:stretch>
        </p:blipFill>
        <p:spPr>
          <a:xfrm>
            <a:off x="19991162" y="822328"/>
            <a:ext cx="746796" cy="969032"/>
          </a:xfrm>
          <a:prstGeom prst="rect">
            <a:avLst/>
          </a:prstGeom>
        </p:spPr>
      </p:pic>
    </p:spTree>
    <p:extLst>
      <p:ext uri="{BB962C8B-B14F-4D97-AF65-F5344CB8AC3E}">
        <p14:creationId xmlns:p14="http://schemas.microsoft.com/office/powerpoint/2010/main" val="150635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63EDA0-A0A8-B169-0C67-503B7AD628A6}"/>
              </a:ext>
            </a:extLst>
          </p:cNvPr>
          <p:cNvSpPr>
            <a:spLocks noGrp="1"/>
          </p:cNvSpPr>
          <p:nvPr>
            <p:ph type="dt" sz="half" idx="10"/>
          </p:nvPr>
        </p:nvSpPr>
        <p:spPr/>
        <p:txBody>
          <a:bodyPr/>
          <a:lstStyle/>
          <a:p>
            <a:fld id="{6E3E33F9-20B7-4995-BE7D-165DBB597850}" type="datetime3">
              <a:rPr lang="en-US" smtClean="0"/>
              <a:t>10 August 2026</a:t>
            </a:fld>
            <a:endParaRPr lang="en-US"/>
          </a:p>
        </p:txBody>
      </p:sp>
      <p:sp>
        <p:nvSpPr>
          <p:cNvPr id="4" name="Slide Number Placeholder 3">
            <a:extLst>
              <a:ext uri="{FF2B5EF4-FFF2-40B4-BE49-F238E27FC236}">
                <a16:creationId xmlns:a16="http://schemas.microsoft.com/office/drawing/2014/main" id="{8ED91F9A-E3C3-E735-5763-000960145427}"/>
              </a:ext>
            </a:extLst>
          </p:cNvPr>
          <p:cNvSpPr>
            <a:spLocks noGrp="1"/>
          </p:cNvSpPr>
          <p:nvPr>
            <p:ph type="sldNum" sz="quarter" idx="11"/>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744307832"/>
      </p:ext>
    </p:extLst>
  </p:cSld>
  <p:clrMapOvr>
    <a:masterClrMapping/>
  </p:clrMapOvr>
  <p:extLst>
    <p:ext uri="{DCECCB84-F9BA-43D5-87BE-67443E8EF086}">
      <p15:sldGuideLst xmlns:p15="http://schemas.microsoft.com/office/powerpoint/2012/main">
        <p15:guide id="1" orient="horz" pos="3888">
          <p15:clr>
            <a:srgbClr val="A4A3A4"/>
          </p15:clr>
        </p15:guide>
        <p15:guide id="2" orient="horz" pos="1008">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[Slide title]</a:t>
            </a:r>
          </a:p>
        </p:txBody>
      </p:sp>
      <p:sp>
        <p:nvSpPr>
          <p:cNvPr id="3" name="Content Placeholder 2"/>
          <p:cNvSpPr>
            <a:spLocks noGrp="1"/>
          </p:cNvSpPr>
          <p:nvPr>
            <p:ph idx="1"/>
          </p:nvPr>
        </p:nvSpPr>
        <p:spPr>
          <a:xfrm>
            <a:off x="1097280" y="3200396"/>
            <a:ext cx="13590272"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FBB89F-F200-3967-06C8-C1B71C7F0FF9}"/>
              </a:ext>
            </a:extLst>
          </p:cNvPr>
          <p:cNvSpPr>
            <a:spLocks noGrp="1"/>
          </p:cNvSpPr>
          <p:nvPr>
            <p:ph type="dt" sz="half" idx="10"/>
          </p:nvPr>
        </p:nvSpPr>
        <p:spPr>
          <a:xfrm>
            <a:off x="1097280" y="13258800"/>
            <a:ext cx="1645920" cy="457200"/>
          </a:xfrm>
        </p:spPr>
        <p:txBody>
          <a:bodyPr lIns="0"/>
          <a:lstStyle/>
          <a:p>
            <a:fld id="{AD622D1A-DF83-41A8-85FF-04D90BF831D3}" type="datetime3">
              <a:rPr lang="en-US" smtClean="0"/>
              <a:t>10 August 2026</a:t>
            </a:fld>
            <a:endParaRPr lang="en-US"/>
          </a:p>
        </p:txBody>
      </p:sp>
      <p:sp>
        <p:nvSpPr>
          <p:cNvPr id="6" name="Slide Number Placeholder 5">
            <a:extLst>
              <a:ext uri="{FF2B5EF4-FFF2-40B4-BE49-F238E27FC236}">
                <a16:creationId xmlns:a16="http://schemas.microsoft.com/office/drawing/2014/main" id="{03C0BAD3-337A-DC60-A7ED-BF13F0826264}"/>
              </a:ext>
            </a:extLst>
          </p:cNvPr>
          <p:cNvSpPr>
            <a:spLocks noGrp="1"/>
          </p:cNvSpPr>
          <p:nvPr>
            <p:ph type="sldNum" sz="quarter" idx="11"/>
          </p:nvPr>
        </p:nvSpPr>
        <p:spPr>
          <a:xfrm>
            <a:off x="22490208" y="13258800"/>
            <a:ext cx="798420" cy="457200"/>
          </a:xfrm>
        </p:spPr>
        <p:txBody>
          <a:bodyPr rIns="0"/>
          <a:lstStyle/>
          <a:p>
            <a:fld id="{64E5BE4B-2FBF-4174-9E62-85FAD1CB43A6}" type="slidenum">
              <a:rPr lang="en-US" smtClean="0"/>
              <a:pPr/>
              <a:t>‹#›</a:t>
            </a:fld>
            <a:endParaRPr lang="en-US"/>
          </a:p>
        </p:txBody>
      </p:sp>
    </p:spTree>
    <p:extLst>
      <p:ext uri="{BB962C8B-B14F-4D97-AF65-F5344CB8AC3E}">
        <p14:creationId xmlns:p14="http://schemas.microsoft.com/office/powerpoint/2010/main" val="3451029261"/>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grpSp>
        <p:nvGrpSpPr>
          <p:cNvPr id="6" name="Group">
            <a:extLst>
              <a:ext uri="{FF2B5EF4-FFF2-40B4-BE49-F238E27FC236}">
                <a16:creationId xmlns:a16="http://schemas.microsoft.com/office/drawing/2014/main" id="{6F4FA687-F60B-BC3A-D7A8-6F4523AF630C}"/>
              </a:ext>
              <a:ext uri="{C183D7F6-B498-43B3-948B-1728B52AA6E4}">
                <adec:decorative xmlns:adec="http://schemas.microsoft.com/office/drawing/2017/decorative" val="1"/>
              </a:ext>
            </a:extLst>
          </p:cNvPr>
          <p:cNvGrpSpPr/>
          <p:nvPr userDrawn="1"/>
        </p:nvGrpSpPr>
        <p:grpSpPr>
          <a:xfrm>
            <a:off x="1096436" y="3948440"/>
            <a:ext cx="17744460" cy="4754880"/>
            <a:chOff x="565848" y="2240280"/>
            <a:chExt cx="8872230" cy="2377440"/>
          </a:xfrm>
        </p:grpSpPr>
        <p:sp>
          <p:nvSpPr>
            <p:cNvPr id="10" name="Rectangle">
              <a:extLst>
                <a:ext uri="{FF2B5EF4-FFF2-40B4-BE49-F238E27FC236}">
                  <a16:creationId xmlns:a16="http://schemas.microsoft.com/office/drawing/2014/main" id="{BF21F3A3-93C1-5149-0930-09CBE88BD32C}"/>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rgbClr val="FFCC0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3200"/>
            </a:p>
          </p:txBody>
        </p:sp>
        <p:cxnSp>
          <p:nvCxnSpPr>
            <p:cNvPr id="12" name="Line">
              <a:extLst>
                <a:ext uri="{FF2B5EF4-FFF2-40B4-BE49-F238E27FC236}">
                  <a16:creationId xmlns:a16="http://schemas.microsoft.com/office/drawing/2014/main" id="{7EE4A926-6B61-0880-E206-8C2FB773EAE1}"/>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rgbClr val="FFCC01"/>
              </a:solidFill>
              <a:miter lim="800000"/>
            </a:ln>
          </p:spPr>
          <p:style>
            <a:lnRef idx="1">
              <a:schemeClr val="accent1"/>
            </a:lnRef>
            <a:fillRef idx="0">
              <a:schemeClr val="accent1"/>
            </a:fillRef>
            <a:effectRef idx="0">
              <a:srgbClr val="000000"/>
            </a:effectRef>
            <a:fontRef idx="minor">
              <a:schemeClr val="lt1"/>
            </a:fontRef>
          </p:style>
        </p:cxnSp>
      </p:grpSp>
      <p:sp>
        <p:nvSpPr>
          <p:cNvPr id="2" name="Title 1"/>
          <p:cNvSpPr>
            <a:spLocks noGrp="1"/>
          </p:cNvSpPr>
          <p:nvPr>
            <p:ph type="ctrTitle" hasCustomPrompt="1"/>
          </p:nvPr>
        </p:nvSpPr>
        <p:spPr>
          <a:xfrm>
            <a:off x="1477932" y="4405640"/>
            <a:ext cx="17288540" cy="2651760"/>
          </a:xfrm>
        </p:spPr>
        <p:txBody>
          <a:bodyPr anchor="t" anchorCtr="0"/>
          <a:lstStyle>
            <a:lvl1pPr algn="l">
              <a:lnSpc>
                <a:spcPct val="80000"/>
              </a:lnSpc>
              <a:defRPr sz="7200"/>
            </a:lvl1pPr>
          </a:lstStyle>
          <a:p>
            <a:r>
              <a:rPr kumimoji="0" lang="en-US" sz="7200" b="0" i="0" u="none" strike="noStrike" kern="1200" cap="all" spc="0" normalizeH="0" baseline="0" noProof="0">
                <a:ln>
                  <a:noFill/>
                </a:ln>
                <a:solidFill>
                  <a:srgbClr val="FFFFFF"/>
                </a:solidFill>
                <a:effectLst/>
                <a:uLnTx/>
                <a:uFillTx/>
                <a:latin typeface="Arial"/>
                <a:ea typeface="+mj-ea"/>
                <a:cs typeface="+mj-cs"/>
              </a:rPr>
              <a:t>PRESENTATION TITLE</a:t>
            </a:r>
            <a:br>
              <a:rPr kumimoji="0" lang="en-US" sz="7200" b="0" i="0" u="none" strike="noStrike" kern="1200" cap="all" spc="0" normalizeH="0" baseline="0" noProof="0">
                <a:ln>
                  <a:noFill/>
                </a:ln>
                <a:solidFill>
                  <a:srgbClr val="FFFFFF"/>
                </a:solidFill>
                <a:effectLst/>
                <a:uLnTx/>
                <a:uFillTx/>
                <a:latin typeface="Arial"/>
                <a:ea typeface="+mj-ea"/>
                <a:cs typeface="+mj-cs"/>
              </a:rPr>
            </a:br>
            <a:r>
              <a:rPr kumimoji="0" lang="en-US" sz="7200" b="0" i="0" u="none" strike="noStrike" kern="1200" cap="all" spc="0" normalizeH="0" baseline="0" noProof="0">
                <a:ln>
                  <a:noFill/>
                </a:ln>
                <a:solidFill>
                  <a:srgbClr val="FFFFFF"/>
                </a:solidFill>
                <a:effectLst/>
                <a:uLnTx/>
                <a:uFillTx/>
                <a:latin typeface="Arial"/>
                <a:ea typeface="+mj-ea"/>
                <a:cs typeface="+mj-cs"/>
              </a:rPr>
              <a:t>PRESENTATION TITLE</a:t>
            </a:r>
            <a:br>
              <a:rPr kumimoji="0" lang="en-US" sz="7200" b="0" i="0" u="none" strike="noStrike" kern="1200" cap="all" spc="0" normalizeH="0" baseline="0" noProof="0">
                <a:ln>
                  <a:noFill/>
                </a:ln>
                <a:solidFill>
                  <a:srgbClr val="FFFFFF"/>
                </a:solidFill>
                <a:effectLst/>
                <a:uLnTx/>
                <a:uFillTx/>
                <a:latin typeface="Arial"/>
                <a:ea typeface="+mj-ea"/>
                <a:cs typeface="+mj-cs"/>
              </a:rPr>
            </a:br>
            <a:r>
              <a:rPr kumimoji="0" lang="en-US" sz="7200" b="0" i="0" u="none" strike="noStrike" kern="1200" cap="all" spc="0" normalizeH="0" baseline="0" noProof="0">
                <a:ln>
                  <a:noFill/>
                </a:ln>
                <a:solidFill>
                  <a:srgbClr val="FFCC01"/>
                </a:solidFill>
                <a:effectLst/>
                <a:uLnTx/>
                <a:uFillTx/>
                <a:latin typeface="Arial"/>
                <a:ea typeface="+mj-ea"/>
                <a:cs typeface="+mj-cs"/>
              </a:rPr>
              <a:t>THREE LINES MAX</a:t>
            </a:r>
            <a:endParaRPr lang="en-US"/>
          </a:p>
        </p:txBody>
      </p:sp>
      <p:sp>
        <p:nvSpPr>
          <p:cNvPr id="3" name="Subtitle 2"/>
          <p:cNvSpPr>
            <a:spLocks noGrp="1"/>
          </p:cNvSpPr>
          <p:nvPr>
            <p:ph type="subTitle" idx="1" hasCustomPrompt="1"/>
          </p:nvPr>
        </p:nvSpPr>
        <p:spPr>
          <a:xfrm>
            <a:off x="1477929" y="7569464"/>
            <a:ext cx="11369294" cy="914400"/>
          </a:xfrm>
        </p:spPr>
        <p:txBody>
          <a:bodyPr anchor="ctr" anchorCtr="0"/>
          <a:lstStyle>
            <a:lvl1pPr marL="0" indent="0" algn="l">
              <a:spcBef>
                <a:spcPts val="0"/>
              </a:spcBef>
              <a:buNone/>
              <a:defRPr sz="2400" b="1">
                <a:solidFill>
                  <a:schemeClr val="tx2"/>
                </a:solidFill>
              </a:defRPr>
            </a:lvl1pPr>
            <a:lvl2pPr marL="0" indent="0" algn="l">
              <a:spcBef>
                <a:spcPts val="0"/>
              </a:spcBef>
              <a:buNone/>
              <a:defRPr sz="2400" b="1">
                <a:solidFill>
                  <a:schemeClr val="tx2"/>
                </a:solidFill>
              </a:defRPr>
            </a:lvl2pPr>
            <a:lvl3pPr marL="0" indent="0" algn="l">
              <a:spcBef>
                <a:spcPts val="0"/>
              </a:spcBef>
              <a:buNone/>
              <a:defRPr sz="2400" b="1">
                <a:solidFill>
                  <a:schemeClr val="tx2"/>
                </a:solidFill>
              </a:defRPr>
            </a:lvl3pPr>
            <a:lvl4pPr marL="0" indent="0" algn="l">
              <a:spcBef>
                <a:spcPts val="0"/>
              </a:spcBef>
              <a:buNone/>
              <a:defRPr sz="2400" b="1">
                <a:solidFill>
                  <a:schemeClr val="tx2"/>
                </a:solidFill>
              </a:defRPr>
            </a:lvl4pPr>
            <a:lvl5pPr marL="0" indent="0" algn="l">
              <a:spcBef>
                <a:spcPts val="0"/>
              </a:spcBef>
              <a:buNone/>
              <a:defRPr sz="2400" b="1">
                <a:solidFill>
                  <a:schemeClr val="tx2"/>
                </a:solidFill>
              </a:defRPr>
            </a:lvl5pPr>
            <a:lvl6pPr marL="0" indent="0" algn="l">
              <a:spcBef>
                <a:spcPts val="0"/>
              </a:spcBef>
              <a:buNone/>
              <a:defRPr sz="2400" b="1">
                <a:solidFill>
                  <a:schemeClr val="tx2"/>
                </a:solidFill>
              </a:defRPr>
            </a:lvl6pPr>
            <a:lvl7pPr marL="0" indent="0" algn="l">
              <a:spcBef>
                <a:spcPts val="0"/>
              </a:spcBef>
              <a:buNone/>
              <a:defRPr sz="2400" b="1">
                <a:solidFill>
                  <a:schemeClr val="tx2"/>
                </a:solidFill>
              </a:defRPr>
            </a:lvl7pPr>
            <a:lvl8pPr marL="0" indent="0" algn="l">
              <a:spcBef>
                <a:spcPts val="0"/>
              </a:spcBef>
              <a:buNone/>
              <a:defRPr sz="2400" b="1">
                <a:solidFill>
                  <a:schemeClr val="tx2"/>
                </a:solidFill>
              </a:defRPr>
            </a:lvl8pPr>
            <a:lvl9pPr marL="0" indent="0" algn="l">
              <a:spcBef>
                <a:spcPts val="0"/>
              </a:spcBef>
              <a:buNone/>
              <a:defRPr sz="2400" b="1">
                <a:solidFill>
                  <a:schemeClr val="tx2"/>
                </a:solidFill>
              </a:defRPr>
            </a:lvl9pPr>
          </a:lstStyle>
          <a:p>
            <a:r>
              <a:rPr lang="en-US"/>
              <a:t>[Presentation subtitle/description]</a:t>
            </a:r>
          </a:p>
        </p:txBody>
      </p:sp>
      <p:sp>
        <p:nvSpPr>
          <p:cNvPr id="11" name="Text Placeholder 3">
            <a:extLst>
              <a:ext uri="{FF2B5EF4-FFF2-40B4-BE49-F238E27FC236}">
                <a16:creationId xmlns:a16="http://schemas.microsoft.com/office/drawing/2014/main" id="{97FD1123-ADF1-24AE-2B33-8CDACB9D1DC5}"/>
              </a:ext>
            </a:extLst>
          </p:cNvPr>
          <p:cNvSpPr>
            <a:spLocks noGrp="1"/>
          </p:cNvSpPr>
          <p:nvPr>
            <p:ph type="body" sz="quarter" idx="10" hasCustomPrompt="1"/>
          </p:nvPr>
        </p:nvSpPr>
        <p:spPr>
          <a:xfrm>
            <a:off x="13343859" y="7569464"/>
            <a:ext cx="5263114" cy="914400"/>
          </a:xfrm>
        </p:spPr>
        <p:txBody>
          <a:bodyPr anchor="ctr" anchorCtr="0"/>
          <a:lstStyle>
            <a:lvl1pPr marL="0" indent="0" algn="ctr">
              <a:lnSpc>
                <a:spcPct val="80000"/>
              </a:lnSpc>
              <a:spcBef>
                <a:spcPts val="0"/>
              </a:spcBef>
              <a:buFontTx/>
              <a:buNone/>
              <a:defRPr sz="2800" b="1" cap="all" baseline="0">
                <a:solidFill>
                  <a:schemeClr val="tx2"/>
                </a:solidFill>
              </a:defRPr>
            </a:lvl1pPr>
            <a:lvl2pPr marL="0" indent="0" algn="ctr">
              <a:lnSpc>
                <a:spcPct val="80000"/>
              </a:lnSpc>
              <a:spcBef>
                <a:spcPts val="0"/>
              </a:spcBef>
              <a:buFontTx/>
              <a:buNone/>
              <a:defRPr sz="2800" b="1" cap="all" baseline="0">
                <a:solidFill>
                  <a:schemeClr val="tx2"/>
                </a:solidFill>
              </a:defRPr>
            </a:lvl2pPr>
            <a:lvl3pPr marL="0" indent="0" algn="ctr">
              <a:lnSpc>
                <a:spcPct val="80000"/>
              </a:lnSpc>
              <a:spcBef>
                <a:spcPts val="0"/>
              </a:spcBef>
              <a:buFontTx/>
              <a:buNone/>
              <a:defRPr sz="2800" b="1" cap="all" baseline="0">
                <a:solidFill>
                  <a:schemeClr val="tx2"/>
                </a:solidFill>
              </a:defRPr>
            </a:lvl3pPr>
            <a:lvl4pPr marL="0" indent="0" algn="ctr">
              <a:lnSpc>
                <a:spcPct val="80000"/>
              </a:lnSpc>
              <a:spcBef>
                <a:spcPts val="0"/>
              </a:spcBef>
              <a:buFontTx/>
              <a:buNone/>
              <a:defRPr sz="2800" b="1" cap="all" baseline="0">
                <a:solidFill>
                  <a:schemeClr val="tx2"/>
                </a:solidFill>
              </a:defRPr>
            </a:lvl4pPr>
            <a:lvl5pPr marL="0" indent="0" algn="ctr">
              <a:lnSpc>
                <a:spcPct val="80000"/>
              </a:lnSpc>
              <a:spcBef>
                <a:spcPts val="0"/>
              </a:spcBef>
              <a:buFontTx/>
              <a:buNone/>
              <a:defRPr sz="2800" b="1" cap="all" baseline="0">
                <a:solidFill>
                  <a:schemeClr val="tx2"/>
                </a:solidFill>
              </a:defRPr>
            </a:lvl5pPr>
            <a:lvl6pPr marL="0" indent="0" algn="ctr">
              <a:lnSpc>
                <a:spcPct val="80000"/>
              </a:lnSpc>
              <a:spcBef>
                <a:spcPts val="0"/>
              </a:spcBef>
              <a:buFontTx/>
              <a:buNone/>
              <a:defRPr sz="2800" b="1" cap="all" baseline="0">
                <a:solidFill>
                  <a:schemeClr val="tx2"/>
                </a:solidFill>
              </a:defRPr>
            </a:lvl6pPr>
            <a:lvl7pPr marL="0" indent="0" algn="ctr">
              <a:lnSpc>
                <a:spcPct val="80000"/>
              </a:lnSpc>
              <a:spcBef>
                <a:spcPts val="0"/>
              </a:spcBef>
              <a:buFontTx/>
              <a:buNone/>
              <a:defRPr sz="2800" b="1" cap="all" baseline="0">
                <a:solidFill>
                  <a:schemeClr val="tx2"/>
                </a:solidFill>
              </a:defRPr>
            </a:lvl7pPr>
            <a:lvl8pPr marL="0" indent="0" algn="ctr">
              <a:lnSpc>
                <a:spcPct val="80000"/>
              </a:lnSpc>
              <a:spcBef>
                <a:spcPts val="0"/>
              </a:spcBef>
              <a:buFontTx/>
              <a:buNone/>
              <a:defRPr sz="2800" b="1" cap="all" baseline="0">
                <a:solidFill>
                  <a:schemeClr val="tx2"/>
                </a:solidFill>
              </a:defRPr>
            </a:lvl8pPr>
            <a:lvl9pPr marL="0" indent="0" algn="ctr">
              <a:lnSpc>
                <a:spcPct val="80000"/>
              </a:lnSpc>
              <a:spcBef>
                <a:spcPts val="0"/>
              </a:spcBef>
              <a:buFontTx/>
              <a:buNone/>
              <a:defRPr sz="2800" b="1" cap="all" baseline="0">
                <a:solidFill>
                  <a:schemeClr val="tx2"/>
                </a:solidFill>
              </a:defRPr>
            </a:lvl9pPr>
          </a:lstStyle>
          <a:p>
            <a:pPr lvl="0"/>
            <a:r>
              <a:rPr lang="en-US"/>
              <a:t>[00 Month 0000]</a:t>
            </a:r>
          </a:p>
        </p:txBody>
      </p:sp>
      <p:sp>
        <p:nvSpPr>
          <p:cNvPr id="20" name="Date Placeholder 19">
            <a:extLst>
              <a:ext uri="{FF2B5EF4-FFF2-40B4-BE49-F238E27FC236}">
                <a16:creationId xmlns:a16="http://schemas.microsoft.com/office/drawing/2014/main" id="{39F9F092-1A2E-3BC5-0D99-EE4B132543F8}"/>
              </a:ext>
            </a:extLst>
          </p:cNvPr>
          <p:cNvSpPr>
            <a:spLocks noGrp="1"/>
          </p:cNvSpPr>
          <p:nvPr>
            <p:ph type="dt" sz="half" idx="49"/>
          </p:nvPr>
        </p:nvSpPr>
        <p:spPr/>
        <p:txBody>
          <a:bodyPr/>
          <a:lstStyle/>
          <a:p>
            <a:fld id="{7A3E0868-4E26-4CDC-8A56-D70E2D8B12FE}" type="datetime3">
              <a:rPr lang="en-US" smtClean="0"/>
              <a:t>10 August 2026</a:t>
            </a:fld>
            <a:endParaRPr lang="en-US"/>
          </a:p>
        </p:txBody>
      </p:sp>
      <p:sp>
        <p:nvSpPr>
          <p:cNvPr id="21" name="Slide Number Placeholder 20">
            <a:extLst>
              <a:ext uri="{FF2B5EF4-FFF2-40B4-BE49-F238E27FC236}">
                <a16:creationId xmlns:a16="http://schemas.microsoft.com/office/drawing/2014/main" id="{4D3DAC6A-DFDF-B313-4DB4-FA56B489F422}"/>
              </a:ext>
            </a:extLst>
          </p:cNvPr>
          <p:cNvSpPr>
            <a:spLocks noGrp="1"/>
          </p:cNvSpPr>
          <p:nvPr>
            <p:ph type="sldNum" sz="quarter" idx="50"/>
          </p:nvPr>
        </p:nvSpPr>
        <p:spPr/>
        <p:txBody>
          <a:bodyPr/>
          <a:lstStyle/>
          <a:p>
            <a:fld id="{64E5BE4B-2FBF-4174-9E62-85FAD1CB43A6}" type="slidenum">
              <a:rPr lang="en-US" smtClean="0"/>
              <a:pPr/>
              <a:t>‹#›</a:t>
            </a:fld>
            <a:endParaRPr lang="en-US"/>
          </a:p>
        </p:txBody>
      </p:sp>
      <p:sp>
        <p:nvSpPr>
          <p:cNvPr id="13" name="Text Placeholder 30">
            <a:extLst>
              <a:ext uri="{FF2B5EF4-FFF2-40B4-BE49-F238E27FC236}">
                <a16:creationId xmlns:a16="http://schemas.microsoft.com/office/drawing/2014/main" id="{FC933DC4-3663-15AC-8A64-D7573EE2EC9F}"/>
              </a:ext>
            </a:extLst>
          </p:cNvPr>
          <p:cNvSpPr>
            <a:spLocks noGrp="1"/>
          </p:cNvSpPr>
          <p:nvPr>
            <p:ph type="body" sz="quarter" idx="39" hasCustomPrompt="1"/>
          </p:nvPr>
        </p:nvSpPr>
        <p:spPr>
          <a:xfrm>
            <a:off x="1095376" y="10267061"/>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22" name="Text Placeholder 30">
            <a:extLst>
              <a:ext uri="{FF2B5EF4-FFF2-40B4-BE49-F238E27FC236}">
                <a16:creationId xmlns:a16="http://schemas.microsoft.com/office/drawing/2014/main" id="{1FE393D1-D968-8D71-45F7-5B4A7CEF5CF9}"/>
              </a:ext>
            </a:extLst>
          </p:cNvPr>
          <p:cNvSpPr>
            <a:spLocks noGrp="1"/>
          </p:cNvSpPr>
          <p:nvPr>
            <p:ph type="body" sz="quarter" idx="40" hasCustomPrompt="1"/>
          </p:nvPr>
        </p:nvSpPr>
        <p:spPr>
          <a:xfrm>
            <a:off x="1095376" y="9905477"/>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23" name="Text Placeholder 30">
            <a:extLst>
              <a:ext uri="{FF2B5EF4-FFF2-40B4-BE49-F238E27FC236}">
                <a16:creationId xmlns:a16="http://schemas.microsoft.com/office/drawing/2014/main" id="{DF69BC8A-AD59-63A3-64A2-27F7496859F1}"/>
              </a:ext>
            </a:extLst>
          </p:cNvPr>
          <p:cNvSpPr>
            <a:spLocks noGrp="1"/>
          </p:cNvSpPr>
          <p:nvPr>
            <p:ph type="body" sz="quarter" idx="41" hasCustomPrompt="1"/>
          </p:nvPr>
        </p:nvSpPr>
        <p:spPr>
          <a:xfrm>
            <a:off x="1095376" y="10628645"/>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CUI Category: </a:t>
            </a:r>
          </a:p>
        </p:txBody>
      </p:sp>
      <p:sp>
        <p:nvSpPr>
          <p:cNvPr id="24" name="Text Placeholder 30">
            <a:extLst>
              <a:ext uri="{FF2B5EF4-FFF2-40B4-BE49-F238E27FC236}">
                <a16:creationId xmlns:a16="http://schemas.microsoft.com/office/drawing/2014/main" id="{EDE4793B-EE3D-A719-6990-5D9F67CBAF13}"/>
              </a:ext>
            </a:extLst>
          </p:cNvPr>
          <p:cNvSpPr>
            <a:spLocks noGrp="1"/>
          </p:cNvSpPr>
          <p:nvPr>
            <p:ph type="body" sz="quarter" idx="42" hasCustomPrompt="1"/>
          </p:nvPr>
        </p:nvSpPr>
        <p:spPr>
          <a:xfrm>
            <a:off x="1095376" y="10990229"/>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Distribution Statement: </a:t>
            </a:r>
          </a:p>
        </p:txBody>
      </p:sp>
      <p:sp>
        <p:nvSpPr>
          <p:cNvPr id="25" name="Text Placeholder 30">
            <a:extLst>
              <a:ext uri="{FF2B5EF4-FFF2-40B4-BE49-F238E27FC236}">
                <a16:creationId xmlns:a16="http://schemas.microsoft.com/office/drawing/2014/main" id="{A24EE18E-6DA7-CB84-1F21-8DF1C7482384}"/>
              </a:ext>
            </a:extLst>
          </p:cNvPr>
          <p:cNvSpPr>
            <a:spLocks noGrp="1"/>
          </p:cNvSpPr>
          <p:nvPr>
            <p:ph type="body" sz="quarter" idx="43" hasCustomPrompt="1"/>
          </p:nvPr>
        </p:nvSpPr>
        <p:spPr>
          <a:xfrm>
            <a:off x="1095376" y="11351813"/>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POC: </a:t>
            </a:r>
          </a:p>
        </p:txBody>
      </p:sp>
      <p:sp>
        <p:nvSpPr>
          <p:cNvPr id="26" name="Text Placeholder 30">
            <a:extLst>
              <a:ext uri="{FF2B5EF4-FFF2-40B4-BE49-F238E27FC236}">
                <a16:creationId xmlns:a16="http://schemas.microsoft.com/office/drawing/2014/main" id="{AAEE65B4-7FC0-51E0-61A9-DA039122F268}"/>
              </a:ext>
            </a:extLst>
          </p:cNvPr>
          <p:cNvSpPr>
            <a:spLocks noGrp="1"/>
          </p:cNvSpPr>
          <p:nvPr>
            <p:ph type="body" sz="quarter" idx="44"/>
          </p:nvPr>
        </p:nvSpPr>
        <p:spPr>
          <a:xfrm>
            <a:off x="3962400" y="10267061"/>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27" name="Text Placeholder 30">
            <a:extLst>
              <a:ext uri="{FF2B5EF4-FFF2-40B4-BE49-F238E27FC236}">
                <a16:creationId xmlns:a16="http://schemas.microsoft.com/office/drawing/2014/main" id="{6483CD3B-2F61-38F8-2851-B10539781BDC}"/>
              </a:ext>
            </a:extLst>
          </p:cNvPr>
          <p:cNvSpPr>
            <a:spLocks noGrp="1"/>
          </p:cNvSpPr>
          <p:nvPr>
            <p:ph type="body" sz="quarter" idx="45"/>
          </p:nvPr>
        </p:nvSpPr>
        <p:spPr>
          <a:xfrm>
            <a:off x="3962400" y="9905477"/>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28" name="Text Placeholder 30">
            <a:extLst>
              <a:ext uri="{FF2B5EF4-FFF2-40B4-BE49-F238E27FC236}">
                <a16:creationId xmlns:a16="http://schemas.microsoft.com/office/drawing/2014/main" id="{F72C11EB-F1A8-B896-9775-C7ADA2F83259}"/>
              </a:ext>
            </a:extLst>
          </p:cNvPr>
          <p:cNvSpPr>
            <a:spLocks noGrp="1"/>
          </p:cNvSpPr>
          <p:nvPr>
            <p:ph type="body" sz="quarter" idx="46"/>
          </p:nvPr>
        </p:nvSpPr>
        <p:spPr>
          <a:xfrm>
            <a:off x="3962400" y="10628645"/>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29" name="Text Placeholder 30">
            <a:extLst>
              <a:ext uri="{FF2B5EF4-FFF2-40B4-BE49-F238E27FC236}">
                <a16:creationId xmlns:a16="http://schemas.microsoft.com/office/drawing/2014/main" id="{4BF91907-2C5A-9E08-110C-64B850CA6482}"/>
              </a:ext>
            </a:extLst>
          </p:cNvPr>
          <p:cNvSpPr>
            <a:spLocks noGrp="1"/>
          </p:cNvSpPr>
          <p:nvPr>
            <p:ph type="body" sz="quarter" idx="47"/>
          </p:nvPr>
        </p:nvSpPr>
        <p:spPr>
          <a:xfrm>
            <a:off x="3962400" y="10990229"/>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30" name="Text Placeholder 30">
            <a:extLst>
              <a:ext uri="{FF2B5EF4-FFF2-40B4-BE49-F238E27FC236}">
                <a16:creationId xmlns:a16="http://schemas.microsoft.com/office/drawing/2014/main" id="{0F5C0BB3-E700-E0BE-1E5D-F32BFF0DB730}"/>
              </a:ext>
            </a:extLst>
          </p:cNvPr>
          <p:cNvSpPr>
            <a:spLocks noGrp="1"/>
          </p:cNvSpPr>
          <p:nvPr>
            <p:ph type="body" sz="quarter" idx="48"/>
          </p:nvPr>
        </p:nvSpPr>
        <p:spPr>
          <a:xfrm>
            <a:off x="3962400" y="11351813"/>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pic>
        <p:nvPicPr>
          <p:cNvPr id="5" name="U.S. Army" descr="U.S. Army">
            <a:extLst>
              <a:ext uri="{FF2B5EF4-FFF2-40B4-BE49-F238E27FC236}">
                <a16:creationId xmlns:a16="http://schemas.microsoft.com/office/drawing/2014/main" id="{8765D769-2E19-A1D0-70F0-660B5118F32F}"/>
              </a:ext>
            </a:extLst>
          </p:cNvPr>
          <p:cNvPicPr>
            <a:picLocks noChangeAspect="1"/>
          </p:cNvPicPr>
          <p:nvPr userDrawn="1"/>
        </p:nvPicPr>
        <p:blipFill>
          <a:blip r:embed="rId2"/>
          <a:stretch>
            <a:fillRect/>
          </a:stretch>
        </p:blipFill>
        <p:spPr bwMode="black">
          <a:xfrm>
            <a:off x="489798" y="225262"/>
            <a:ext cx="6492240" cy="2451616"/>
          </a:xfrm>
          <a:prstGeom prst="rect">
            <a:avLst/>
          </a:prstGeom>
        </p:spPr>
      </p:pic>
      <p:pic>
        <p:nvPicPr>
          <p:cNvPr id="7" name="Picture 6">
            <a:extLst>
              <a:ext uri="{FF2B5EF4-FFF2-40B4-BE49-F238E27FC236}">
                <a16:creationId xmlns:a16="http://schemas.microsoft.com/office/drawing/2014/main" id="{4367708F-A6ED-2C67-AAB2-F57AAA10F9A2}"/>
              </a:ext>
            </a:extLst>
          </p:cNvPr>
          <p:cNvPicPr>
            <a:picLocks noChangeAspect="1"/>
          </p:cNvPicPr>
          <p:nvPr userDrawn="1"/>
        </p:nvPicPr>
        <p:blipFill>
          <a:blip r:embed="rId3"/>
          <a:srcRect/>
          <a:stretch/>
        </p:blipFill>
        <p:spPr>
          <a:xfrm>
            <a:off x="20009229" y="822325"/>
            <a:ext cx="3259422" cy="956046"/>
          </a:xfrm>
          <a:prstGeom prst="rect">
            <a:avLst/>
          </a:prstGeom>
        </p:spPr>
      </p:pic>
      <p:sp>
        <p:nvSpPr>
          <p:cNvPr id="9" name="Rectangle 15">
            <a:extLst>
              <a:ext uri="{FF2B5EF4-FFF2-40B4-BE49-F238E27FC236}">
                <a16:creationId xmlns:a16="http://schemas.microsoft.com/office/drawing/2014/main" id="{7A717986-EC00-F188-3318-9468ADB94423}"/>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4" name="Rectangle 13">
            <a:extLst>
              <a:ext uri="{FF2B5EF4-FFF2-40B4-BE49-F238E27FC236}">
                <a16:creationId xmlns:a16="http://schemas.microsoft.com/office/drawing/2014/main" id="{A137F0D3-04DA-F997-AD60-C1F8078CA20B}"/>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cxnSp>
        <p:nvCxnSpPr>
          <p:cNvPr id="17" name="Line">
            <a:extLst>
              <a:ext uri="{FF2B5EF4-FFF2-40B4-BE49-F238E27FC236}">
                <a16:creationId xmlns:a16="http://schemas.microsoft.com/office/drawing/2014/main" id="{F26F8DC8-E695-4FFA-F3A4-AFC3E08D58D8}"/>
              </a:ext>
              <a:ext uri="{C183D7F6-B498-43B3-948B-1728B52AA6E4}">
                <adec:decorative xmlns:adec="http://schemas.microsoft.com/office/drawing/2017/decorative" val="1"/>
              </a:ext>
            </a:extLst>
          </p:cNvPr>
          <p:cNvCxnSpPr>
            <a:cxnSpLocks/>
          </p:cNvCxnSpPr>
          <p:nvPr userDrawn="1"/>
        </p:nvCxnSpPr>
        <p:spPr>
          <a:xfrm>
            <a:off x="13155572" y="7331720"/>
            <a:ext cx="0" cy="13716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spTree>
    <p:extLst>
      <p:ext uri="{BB962C8B-B14F-4D97-AF65-F5344CB8AC3E}">
        <p14:creationId xmlns:p14="http://schemas.microsoft.com/office/powerpoint/2010/main" val="90577162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White">
    <p:bg>
      <p:bgRef idx="1001">
        <a:schemeClr val="bg1"/>
      </p:bgRef>
    </p:bg>
    <p:spTree>
      <p:nvGrpSpPr>
        <p:cNvPr id="1" name=""/>
        <p:cNvGrpSpPr/>
        <p:nvPr/>
      </p:nvGrpSpPr>
      <p:grpSpPr>
        <a:xfrm>
          <a:off x="0" y="0"/>
          <a:ext cx="0" cy="0"/>
          <a:chOff x="0" y="0"/>
          <a:chExt cx="0" cy="0"/>
        </a:xfrm>
      </p:grpSpPr>
      <p:grpSp>
        <p:nvGrpSpPr>
          <p:cNvPr id="6" name="Group">
            <a:extLst>
              <a:ext uri="{FF2B5EF4-FFF2-40B4-BE49-F238E27FC236}">
                <a16:creationId xmlns:a16="http://schemas.microsoft.com/office/drawing/2014/main" id="{6F4FA687-F60B-BC3A-D7A8-6F4523AF630C}"/>
              </a:ext>
              <a:ext uri="{C183D7F6-B498-43B3-948B-1728B52AA6E4}">
                <adec:decorative xmlns:adec="http://schemas.microsoft.com/office/drawing/2017/decorative" val="1"/>
              </a:ext>
            </a:extLst>
          </p:cNvPr>
          <p:cNvGrpSpPr/>
          <p:nvPr userDrawn="1"/>
        </p:nvGrpSpPr>
        <p:grpSpPr>
          <a:xfrm>
            <a:off x="1096437" y="3948440"/>
            <a:ext cx="17744458" cy="4754880"/>
            <a:chOff x="411163" y="2240280"/>
            <a:chExt cx="6446837" cy="2377440"/>
          </a:xfrm>
        </p:grpSpPr>
        <p:sp>
          <p:nvSpPr>
            <p:cNvPr id="10" name="Rectangle">
              <a:extLst>
                <a:ext uri="{FF2B5EF4-FFF2-40B4-BE49-F238E27FC236}">
                  <a16:creationId xmlns:a16="http://schemas.microsoft.com/office/drawing/2014/main" id="{BF21F3A3-93C1-5149-0930-09CBE88BD32C}"/>
                </a:ext>
                <a:ext uri="{C183D7F6-B498-43B3-948B-1728B52AA6E4}">
                  <adec:decorative xmlns:adec="http://schemas.microsoft.com/office/drawing/2017/decorative" val="1"/>
                </a:ext>
              </a:extLst>
            </p:cNvPr>
            <p:cNvSpPr/>
            <p:nvPr userDrawn="1"/>
          </p:nvSpPr>
          <p:spPr>
            <a:xfrm>
              <a:off x="411163" y="2240280"/>
              <a:ext cx="6446837" cy="2377440"/>
            </a:xfrm>
            <a:prstGeom prst="rect">
              <a:avLst/>
            </a:prstGeom>
            <a:noFill/>
            <a:ln w="19050" cap="flat">
              <a:solidFill>
                <a:srgbClr val="221F20"/>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3200"/>
            </a:p>
          </p:txBody>
        </p:sp>
        <p:cxnSp>
          <p:nvCxnSpPr>
            <p:cNvPr id="12" name="Line">
              <a:extLst>
                <a:ext uri="{FF2B5EF4-FFF2-40B4-BE49-F238E27FC236}">
                  <a16:creationId xmlns:a16="http://schemas.microsoft.com/office/drawing/2014/main" id="{7EE4A926-6B61-0880-E206-8C2FB773EAE1}"/>
                </a:ext>
                <a:ext uri="{C183D7F6-B498-43B3-948B-1728B52AA6E4}">
                  <adec:decorative xmlns:adec="http://schemas.microsoft.com/office/drawing/2017/decorative" val="1"/>
                </a:ext>
              </a:extLst>
            </p:cNvPr>
            <p:cNvCxnSpPr>
              <a:cxnSpLocks/>
            </p:cNvCxnSpPr>
            <p:nvPr userDrawn="1"/>
          </p:nvCxnSpPr>
          <p:spPr>
            <a:xfrm>
              <a:off x="411163" y="3931920"/>
              <a:ext cx="6446837" cy="0"/>
            </a:xfrm>
            <a:prstGeom prst="line">
              <a:avLst/>
            </a:prstGeom>
            <a:ln w="19050" cap="flat">
              <a:solidFill>
                <a:srgbClr val="221F20"/>
              </a:solidFill>
              <a:miter lim="800000"/>
            </a:ln>
          </p:spPr>
          <p:style>
            <a:lnRef idx="1">
              <a:schemeClr val="accent1"/>
            </a:lnRef>
            <a:fillRef idx="0">
              <a:schemeClr val="accent1"/>
            </a:fillRef>
            <a:effectRef idx="0">
              <a:srgbClr val="000000"/>
            </a:effectRef>
            <a:fontRef idx="minor">
              <a:schemeClr val="lt1"/>
            </a:fontRef>
          </p:style>
        </p:cxnSp>
        <p:cxnSp>
          <p:nvCxnSpPr>
            <p:cNvPr id="15" name="Line">
              <a:extLst>
                <a:ext uri="{FF2B5EF4-FFF2-40B4-BE49-F238E27FC236}">
                  <a16:creationId xmlns:a16="http://schemas.microsoft.com/office/drawing/2014/main" id="{7F1F819D-50CB-87A3-F07D-A4A5012445F1}"/>
                </a:ext>
                <a:ext uri="{C183D7F6-B498-43B3-948B-1728B52AA6E4}">
                  <adec:decorative xmlns:adec="http://schemas.microsoft.com/office/drawing/2017/decorative" val="1"/>
                </a:ext>
              </a:extLst>
            </p:cNvPr>
            <p:cNvCxnSpPr>
              <a:cxnSpLocks/>
            </p:cNvCxnSpPr>
            <p:nvPr userDrawn="1"/>
          </p:nvCxnSpPr>
          <p:spPr>
            <a:xfrm>
              <a:off x="4792434" y="3931920"/>
              <a:ext cx="0" cy="685800"/>
            </a:xfrm>
            <a:prstGeom prst="line">
              <a:avLst/>
            </a:prstGeom>
            <a:ln w="19050" cap="flat">
              <a:solidFill>
                <a:srgbClr val="221F20"/>
              </a:solidFill>
              <a:miter lim="800000"/>
            </a:ln>
          </p:spPr>
          <p:style>
            <a:lnRef idx="1">
              <a:schemeClr val="accent1"/>
            </a:lnRef>
            <a:fillRef idx="0">
              <a:schemeClr val="accent1"/>
            </a:fillRef>
            <a:effectRef idx="0">
              <a:srgbClr val="000000"/>
            </a:effectRef>
            <a:fontRef idx="minor">
              <a:schemeClr val="lt1"/>
            </a:fontRef>
          </p:style>
        </p:cxnSp>
      </p:grpSp>
      <p:sp>
        <p:nvSpPr>
          <p:cNvPr id="2" name="Title 1"/>
          <p:cNvSpPr>
            <a:spLocks noGrp="1"/>
          </p:cNvSpPr>
          <p:nvPr>
            <p:ph type="ctrTitle" hasCustomPrompt="1"/>
          </p:nvPr>
        </p:nvSpPr>
        <p:spPr>
          <a:xfrm>
            <a:off x="1477925" y="4405640"/>
            <a:ext cx="17362970" cy="2651760"/>
          </a:xfrm>
        </p:spPr>
        <p:txBody>
          <a:bodyPr anchor="t" anchorCtr="0"/>
          <a:lstStyle>
            <a:lvl1pPr algn="l">
              <a:lnSpc>
                <a:spcPct val="80000"/>
              </a:lnSpc>
              <a:defRPr sz="7200"/>
            </a:lvl1pPr>
          </a:lstStyle>
          <a:p>
            <a:r>
              <a:rPr lang="en-US"/>
              <a:t>Presentation title</a:t>
            </a:r>
            <a:br>
              <a:rPr lang="en-US"/>
            </a:br>
            <a:r>
              <a:rPr lang="en-US"/>
              <a:t>PRESENTATION TITLE</a:t>
            </a:r>
            <a:br>
              <a:rPr lang="en-US"/>
            </a:br>
            <a:r>
              <a:rPr lang="en-US"/>
              <a:t>THREE LINES MAX</a:t>
            </a:r>
          </a:p>
        </p:txBody>
      </p:sp>
      <p:sp>
        <p:nvSpPr>
          <p:cNvPr id="3" name="Subtitle 2"/>
          <p:cNvSpPr>
            <a:spLocks noGrp="1"/>
          </p:cNvSpPr>
          <p:nvPr>
            <p:ph type="subTitle" idx="1" hasCustomPrompt="1"/>
          </p:nvPr>
        </p:nvSpPr>
        <p:spPr>
          <a:xfrm>
            <a:off x="1477926" y="7569464"/>
            <a:ext cx="11489364" cy="914400"/>
          </a:xfrm>
        </p:spPr>
        <p:txBody>
          <a:bodyPr anchor="ctr" anchorCtr="0"/>
          <a:lstStyle>
            <a:lvl1pPr marL="0" indent="0" algn="l">
              <a:spcBef>
                <a:spcPts val="0"/>
              </a:spcBef>
              <a:buNone/>
              <a:defRPr sz="2400" b="1">
                <a:solidFill>
                  <a:schemeClr val="tx2"/>
                </a:solidFill>
              </a:defRPr>
            </a:lvl1pPr>
            <a:lvl2pPr marL="0" indent="0" algn="l">
              <a:spcBef>
                <a:spcPts val="0"/>
              </a:spcBef>
              <a:buNone/>
              <a:defRPr sz="2400" b="1">
                <a:solidFill>
                  <a:schemeClr val="tx2"/>
                </a:solidFill>
              </a:defRPr>
            </a:lvl2pPr>
            <a:lvl3pPr marL="0" indent="0" algn="l">
              <a:spcBef>
                <a:spcPts val="0"/>
              </a:spcBef>
              <a:buNone/>
              <a:defRPr sz="2400" b="1">
                <a:solidFill>
                  <a:schemeClr val="tx2"/>
                </a:solidFill>
              </a:defRPr>
            </a:lvl3pPr>
            <a:lvl4pPr marL="0" indent="0" algn="l">
              <a:spcBef>
                <a:spcPts val="0"/>
              </a:spcBef>
              <a:buNone/>
              <a:defRPr sz="2400" b="1">
                <a:solidFill>
                  <a:schemeClr val="tx2"/>
                </a:solidFill>
              </a:defRPr>
            </a:lvl4pPr>
            <a:lvl5pPr marL="0" indent="0" algn="l">
              <a:spcBef>
                <a:spcPts val="0"/>
              </a:spcBef>
              <a:buNone/>
              <a:defRPr sz="2400" b="1">
                <a:solidFill>
                  <a:schemeClr val="tx2"/>
                </a:solidFill>
              </a:defRPr>
            </a:lvl5pPr>
            <a:lvl6pPr marL="0" indent="0" algn="l">
              <a:spcBef>
                <a:spcPts val="0"/>
              </a:spcBef>
              <a:buNone/>
              <a:defRPr sz="2400" b="1">
                <a:solidFill>
                  <a:schemeClr val="tx2"/>
                </a:solidFill>
              </a:defRPr>
            </a:lvl6pPr>
            <a:lvl7pPr marL="0" indent="0" algn="l">
              <a:spcBef>
                <a:spcPts val="0"/>
              </a:spcBef>
              <a:buNone/>
              <a:defRPr sz="2400" b="1">
                <a:solidFill>
                  <a:schemeClr val="tx2"/>
                </a:solidFill>
              </a:defRPr>
            </a:lvl7pPr>
            <a:lvl8pPr marL="0" indent="0" algn="l">
              <a:spcBef>
                <a:spcPts val="0"/>
              </a:spcBef>
              <a:buNone/>
              <a:defRPr sz="2400" b="1">
                <a:solidFill>
                  <a:schemeClr val="tx2"/>
                </a:solidFill>
              </a:defRPr>
            </a:lvl8pPr>
            <a:lvl9pPr marL="0" indent="0" algn="l">
              <a:spcBef>
                <a:spcPts val="0"/>
              </a:spcBef>
              <a:buNone/>
              <a:defRPr sz="2400" b="1">
                <a:solidFill>
                  <a:schemeClr val="tx2"/>
                </a:solidFill>
              </a:defRPr>
            </a:lvl9pPr>
          </a:lstStyle>
          <a:p>
            <a:r>
              <a:rPr lang="en-US"/>
              <a:t>[Presentation subtitle/description]</a:t>
            </a:r>
          </a:p>
        </p:txBody>
      </p:sp>
      <p:sp>
        <p:nvSpPr>
          <p:cNvPr id="11" name="Text Placeholder 3">
            <a:extLst>
              <a:ext uri="{FF2B5EF4-FFF2-40B4-BE49-F238E27FC236}">
                <a16:creationId xmlns:a16="http://schemas.microsoft.com/office/drawing/2014/main" id="{97FD1123-ADF1-24AE-2B33-8CDACB9D1DC5}"/>
              </a:ext>
            </a:extLst>
          </p:cNvPr>
          <p:cNvSpPr>
            <a:spLocks noGrp="1"/>
          </p:cNvSpPr>
          <p:nvPr>
            <p:ph type="body" sz="quarter" idx="10" hasCustomPrompt="1"/>
          </p:nvPr>
        </p:nvSpPr>
        <p:spPr>
          <a:xfrm>
            <a:off x="13343856" y="7569464"/>
            <a:ext cx="5263116" cy="914400"/>
          </a:xfrm>
        </p:spPr>
        <p:txBody>
          <a:bodyPr anchor="ctr" anchorCtr="0"/>
          <a:lstStyle>
            <a:lvl1pPr marL="0" indent="0" algn="ctr">
              <a:lnSpc>
                <a:spcPct val="80000"/>
              </a:lnSpc>
              <a:spcBef>
                <a:spcPts val="0"/>
              </a:spcBef>
              <a:buFontTx/>
              <a:buNone/>
              <a:defRPr sz="2800" b="1" cap="all" baseline="0">
                <a:solidFill>
                  <a:schemeClr val="tx2"/>
                </a:solidFill>
              </a:defRPr>
            </a:lvl1pPr>
            <a:lvl2pPr marL="0" indent="0" algn="ctr">
              <a:lnSpc>
                <a:spcPct val="80000"/>
              </a:lnSpc>
              <a:spcBef>
                <a:spcPts val="0"/>
              </a:spcBef>
              <a:buFontTx/>
              <a:buNone/>
              <a:defRPr sz="2800" b="1" cap="all" baseline="0">
                <a:solidFill>
                  <a:schemeClr val="tx2"/>
                </a:solidFill>
              </a:defRPr>
            </a:lvl2pPr>
            <a:lvl3pPr marL="0" indent="0" algn="ctr">
              <a:lnSpc>
                <a:spcPct val="80000"/>
              </a:lnSpc>
              <a:spcBef>
                <a:spcPts val="0"/>
              </a:spcBef>
              <a:buFontTx/>
              <a:buNone/>
              <a:defRPr sz="2800" b="1" cap="all" baseline="0">
                <a:solidFill>
                  <a:schemeClr val="tx2"/>
                </a:solidFill>
              </a:defRPr>
            </a:lvl3pPr>
            <a:lvl4pPr marL="0" indent="0" algn="ctr">
              <a:lnSpc>
                <a:spcPct val="80000"/>
              </a:lnSpc>
              <a:spcBef>
                <a:spcPts val="0"/>
              </a:spcBef>
              <a:buFontTx/>
              <a:buNone/>
              <a:defRPr sz="2800" b="1" cap="all" baseline="0">
                <a:solidFill>
                  <a:schemeClr val="tx2"/>
                </a:solidFill>
              </a:defRPr>
            </a:lvl4pPr>
            <a:lvl5pPr marL="0" indent="0" algn="ctr">
              <a:lnSpc>
                <a:spcPct val="80000"/>
              </a:lnSpc>
              <a:spcBef>
                <a:spcPts val="0"/>
              </a:spcBef>
              <a:buFontTx/>
              <a:buNone/>
              <a:defRPr sz="2800" b="1" cap="all" baseline="0">
                <a:solidFill>
                  <a:schemeClr val="tx2"/>
                </a:solidFill>
              </a:defRPr>
            </a:lvl5pPr>
            <a:lvl6pPr marL="0" indent="0" algn="ctr">
              <a:lnSpc>
                <a:spcPct val="80000"/>
              </a:lnSpc>
              <a:spcBef>
                <a:spcPts val="0"/>
              </a:spcBef>
              <a:buFontTx/>
              <a:buNone/>
              <a:defRPr sz="2800" b="1" cap="all" baseline="0">
                <a:solidFill>
                  <a:schemeClr val="tx2"/>
                </a:solidFill>
              </a:defRPr>
            </a:lvl6pPr>
            <a:lvl7pPr marL="0" indent="0" algn="ctr">
              <a:lnSpc>
                <a:spcPct val="80000"/>
              </a:lnSpc>
              <a:spcBef>
                <a:spcPts val="0"/>
              </a:spcBef>
              <a:buFontTx/>
              <a:buNone/>
              <a:defRPr sz="2800" b="1" cap="all" baseline="0">
                <a:solidFill>
                  <a:schemeClr val="tx2"/>
                </a:solidFill>
              </a:defRPr>
            </a:lvl7pPr>
            <a:lvl8pPr marL="0" indent="0" algn="ctr">
              <a:lnSpc>
                <a:spcPct val="80000"/>
              </a:lnSpc>
              <a:spcBef>
                <a:spcPts val="0"/>
              </a:spcBef>
              <a:buFontTx/>
              <a:buNone/>
              <a:defRPr sz="2800" b="1" cap="all" baseline="0">
                <a:solidFill>
                  <a:schemeClr val="tx2"/>
                </a:solidFill>
              </a:defRPr>
            </a:lvl8pPr>
            <a:lvl9pPr marL="0" indent="0" algn="ctr">
              <a:lnSpc>
                <a:spcPct val="80000"/>
              </a:lnSpc>
              <a:spcBef>
                <a:spcPts val="0"/>
              </a:spcBef>
              <a:buFontTx/>
              <a:buNone/>
              <a:defRPr sz="2800" b="1" cap="all" baseline="0">
                <a:solidFill>
                  <a:schemeClr val="tx2"/>
                </a:solidFill>
              </a:defRPr>
            </a:lvl9pPr>
          </a:lstStyle>
          <a:p>
            <a:pPr lvl="0"/>
            <a:r>
              <a:rPr lang="en-US"/>
              <a:t>[00 Month 0000]</a:t>
            </a:r>
          </a:p>
        </p:txBody>
      </p:sp>
      <p:sp>
        <p:nvSpPr>
          <p:cNvPr id="4" name="Date Placeholder 3">
            <a:extLst>
              <a:ext uri="{FF2B5EF4-FFF2-40B4-BE49-F238E27FC236}">
                <a16:creationId xmlns:a16="http://schemas.microsoft.com/office/drawing/2014/main" id="{9D1B5714-1C67-5305-161F-BB8ABA64529E}"/>
              </a:ext>
            </a:extLst>
          </p:cNvPr>
          <p:cNvSpPr>
            <a:spLocks noGrp="1"/>
          </p:cNvSpPr>
          <p:nvPr>
            <p:ph type="dt" sz="half" idx="11"/>
          </p:nvPr>
        </p:nvSpPr>
        <p:spPr/>
        <p:txBody>
          <a:bodyPr/>
          <a:lstStyle/>
          <a:p>
            <a:fld id="{6DDC931E-8CBE-4A3F-A034-9B6122C6DCDB}" type="datetime3">
              <a:rPr lang="en-US" smtClean="0"/>
              <a:t>10 August 2026</a:t>
            </a:fld>
            <a:endParaRPr lang="en-US"/>
          </a:p>
        </p:txBody>
      </p:sp>
      <p:sp>
        <p:nvSpPr>
          <p:cNvPr id="7" name="Slide Number Placeholder 6">
            <a:extLst>
              <a:ext uri="{FF2B5EF4-FFF2-40B4-BE49-F238E27FC236}">
                <a16:creationId xmlns:a16="http://schemas.microsoft.com/office/drawing/2014/main" id="{BC66A96F-567A-34EC-DC2C-66C406228A96}"/>
              </a:ext>
            </a:extLst>
          </p:cNvPr>
          <p:cNvSpPr>
            <a:spLocks noGrp="1"/>
          </p:cNvSpPr>
          <p:nvPr>
            <p:ph type="sldNum" sz="quarter" idx="12"/>
          </p:nvPr>
        </p:nvSpPr>
        <p:spPr/>
        <p:txBody>
          <a:bodyPr/>
          <a:lstStyle/>
          <a:p>
            <a:fld id="{64E5BE4B-2FBF-4174-9E62-85FAD1CB43A6}" type="slidenum">
              <a:rPr lang="en-US" smtClean="0"/>
              <a:pPr/>
              <a:t>‹#›</a:t>
            </a:fld>
            <a:endParaRPr lang="en-US"/>
          </a:p>
        </p:txBody>
      </p:sp>
      <p:pic>
        <p:nvPicPr>
          <p:cNvPr id="8" name="U.S. Army" descr="U.S. Army">
            <a:extLst>
              <a:ext uri="{FF2B5EF4-FFF2-40B4-BE49-F238E27FC236}">
                <a16:creationId xmlns:a16="http://schemas.microsoft.com/office/drawing/2014/main" id="{C4525471-71C4-E84C-06B5-CF4BA10994C2}"/>
              </a:ext>
            </a:extLst>
          </p:cNvPr>
          <p:cNvPicPr>
            <a:picLocks noChangeAspect="1"/>
          </p:cNvPicPr>
          <p:nvPr userDrawn="1"/>
        </p:nvPicPr>
        <p:blipFill>
          <a:blip r:embed="rId2"/>
          <a:stretch>
            <a:fillRect/>
          </a:stretch>
        </p:blipFill>
        <p:spPr bwMode="black">
          <a:xfrm>
            <a:off x="489798" y="225262"/>
            <a:ext cx="6492240" cy="2451616"/>
          </a:xfrm>
          <a:prstGeom prst="rect">
            <a:avLst/>
          </a:prstGeom>
          <a:noFill/>
        </p:spPr>
      </p:pic>
      <p:sp>
        <p:nvSpPr>
          <p:cNvPr id="9" name="Text Placeholder 30">
            <a:extLst>
              <a:ext uri="{FF2B5EF4-FFF2-40B4-BE49-F238E27FC236}">
                <a16:creationId xmlns:a16="http://schemas.microsoft.com/office/drawing/2014/main" id="{00EB67EC-5954-991C-39BB-6509621390EB}"/>
              </a:ext>
            </a:extLst>
          </p:cNvPr>
          <p:cNvSpPr>
            <a:spLocks noGrp="1"/>
          </p:cNvSpPr>
          <p:nvPr>
            <p:ph type="body" sz="quarter" idx="39" hasCustomPrompt="1"/>
          </p:nvPr>
        </p:nvSpPr>
        <p:spPr>
          <a:xfrm>
            <a:off x="1095376" y="10267061"/>
            <a:ext cx="2671136" cy="276998"/>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13" name="Text Placeholder 30">
            <a:extLst>
              <a:ext uri="{FF2B5EF4-FFF2-40B4-BE49-F238E27FC236}">
                <a16:creationId xmlns:a16="http://schemas.microsoft.com/office/drawing/2014/main" id="{E6059881-3615-6A80-014A-12F5EBBBE25A}"/>
              </a:ext>
            </a:extLst>
          </p:cNvPr>
          <p:cNvSpPr>
            <a:spLocks noGrp="1"/>
          </p:cNvSpPr>
          <p:nvPr>
            <p:ph type="body" sz="quarter" idx="40" hasCustomPrompt="1"/>
          </p:nvPr>
        </p:nvSpPr>
        <p:spPr>
          <a:xfrm>
            <a:off x="1095376" y="9905477"/>
            <a:ext cx="2671136" cy="276998"/>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14" name="Text Placeholder 30">
            <a:extLst>
              <a:ext uri="{FF2B5EF4-FFF2-40B4-BE49-F238E27FC236}">
                <a16:creationId xmlns:a16="http://schemas.microsoft.com/office/drawing/2014/main" id="{E2D99AAA-01B9-ED71-F90F-711F200233EB}"/>
              </a:ext>
            </a:extLst>
          </p:cNvPr>
          <p:cNvSpPr>
            <a:spLocks noGrp="1"/>
          </p:cNvSpPr>
          <p:nvPr>
            <p:ph type="body" sz="quarter" idx="41" hasCustomPrompt="1"/>
          </p:nvPr>
        </p:nvSpPr>
        <p:spPr>
          <a:xfrm>
            <a:off x="1095376" y="10628645"/>
            <a:ext cx="2671136" cy="276998"/>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CUI Category: </a:t>
            </a:r>
          </a:p>
        </p:txBody>
      </p:sp>
      <p:sp>
        <p:nvSpPr>
          <p:cNvPr id="16" name="Text Placeholder 30">
            <a:extLst>
              <a:ext uri="{FF2B5EF4-FFF2-40B4-BE49-F238E27FC236}">
                <a16:creationId xmlns:a16="http://schemas.microsoft.com/office/drawing/2014/main" id="{AA78AC6A-4B5E-2F9D-94D1-897336CBC5FD}"/>
              </a:ext>
            </a:extLst>
          </p:cNvPr>
          <p:cNvSpPr>
            <a:spLocks noGrp="1"/>
          </p:cNvSpPr>
          <p:nvPr>
            <p:ph type="body" sz="quarter" idx="42" hasCustomPrompt="1"/>
          </p:nvPr>
        </p:nvSpPr>
        <p:spPr>
          <a:xfrm>
            <a:off x="1095376" y="10990229"/>
            <a:ext cx="2671136" cy="276998"/>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Distribution Statement: </a:t>
            </a:r>
          </a:p>
        </p:txBody>
      </p:sp>
      <p:sp>
        <p:nvSpPr>
          <p:cNvPr id="17" name="Text Placeholder 30">
            <a:extLst>
              <a:ext uri="{FF2B5EF4-FFF2-40B4-BE49-F238E27FC236}">
                <a16:creationId xmlns:a16="http://schemas.microsoft.com/office/drawing/2014/main" id="{E909E494-A135-FCDC-B270-D6B7047A3B14}"/>
              </a:ext>
            </a:extLst>
          </p:cNvPr>
          <p:cNvSpPr>
            <a:spLocks noGrp="1"/>
          </p:cNvSpPr>
          <p:nvPr>
            <p:ph type="body" sz="quarter" idx="43" hasCustomPrompt="1"/>
          </p:nvPr>
        </p:nvSpPr>
        <p:spPr>
          <a:xfrm>
            <a:off x="1095376" y="11351813"/>
            <a:ext cx="2671136" cy="276998"/>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POC: </a:t>
            </a:r>
          </a:p>
        </p:txBody>
      </p:sp>
      <p:sp>
        <p:nvSpPr>
          <p:cNvPr id="18" name="Text Placeholder 30">
            <a:extLst>
              <a:ext uri="{FF2B5EF4-FFF2-40B4-BE49-F238E27FC236}">
                <a16:creationId xmlns:a16="http://schemas.microsoft.com/office/drawing/2014/main" id="{99D08674-52BB-F86B-32DC-93D0F45597F7}"/>
              </a:ext>
            </a:extLst>
          </p:cNvPr>
          <p:cNvSpPr>
            <a:spLocks noGrp="1"/>
          </p:cNvSpPr>
          <p:nvPr>
            <p:ph type="body" sz="quarter" idx="44"/>
          </p:nvPr>
        </p:nvSpPr>
        <p:spPr>
          <a:xfrm>
            <a:off x="3962400" y="10267061"/>
            <a:ext cx="6249868" cy="276998"/>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19" name="Text Placeholder 30">
            <a:extLst>
              <a:ext uri="{FF2B5EF4-FFF2-40B4-BE49-F238E27FC236}">
                <a16:creationId xmlns:a16="http://schemas.microsoft.com/office/drawing/2014/main" id="{75B8A948-14E8-9F98-4694-85A4D577B42A}"/>
              </a:ext>
            </a:extLst>
          </p:cNvPr>
          <p:cNvSpPr>
            <a:spLocks noGrp="1"/>
          </p:cNvSpPr>
          <p:nvPr>
            <p:ph type="body" sz="quarter" idx="45"/>
          </p:nvPr>
        </p:nvSpPr>
        <p:spPr>
          <a:xfrm>
            <a:off x="3962400" y="9905477"/>
            <a:ext cx="6249868" cy="276998"/>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20" name="Text Placeholder 30">
            <a:extLst>
              <a:ext uri="{FF2B5EF4-FFF2-40B4-BE49-F238E27FC236}">
                <a16:creationId xmlns:a16="http://schemas.microsoft.com/office/drawing/2014/main" id="{8594BC0E-E83A-A7AB-AD3C-A280B5A706D3}"/>
              </a:ext>
            </a:extLst>
          </p:cNvPr>
          <p:cNvSpPr>
            <a:spLocks noGrp="1"/>
          </p:cNvSpPr>
          <p:nvPr>
            <p:ph type="body" sz="quarter" idx="46"/>
          </p:nvPr>
        </p:nvSpPr>
        <p:spPr>
          <a:xfrm>
            <a:off x="3962400" y="10628645"/>
            <a:ext cx="6249868" cy="276998"/>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21" name="Text Placeholder 30">
            <a:extLst>
              <a:ext uri="{FF2B5EF4-FFF2-40B4-BE49-F238E27FC236}">
                <a16:creationId xmlns:a16="http://schemas.microsoft.com/office/drawing/2014/main" id="{45C25EBB-0808-3B97-D5EC-84FE1867AB1B}"/>
              </a:ext>
            </a:extLst>
          </p:cNvPr>
          <p:cNvSpPr>
            <a:spLocks noGrp="1"/>
          </p:cNvSpPr>
          <p:nvPr>
            <p:ph type="body" sz="quarter" idx="47"/>
          </p:nvPr>
        </p:nvSpPr>
        <p:spPr>
          <a:xfrm>
            <a:off x="3962400" y="10990229"/>
            <a:ext cx="6249868" cy="276998"/>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31" name="Text Placeholder 30">
            <a:extLst>
              <a:ext uri="{FF2B5EF4-FFF2-40B4-BE49-F238E27FC236}">
                <a16:creationId xmlns:a16="http://schemas.microsoft.com/office/drawing/2014/main" id="{1EEF3E66-AAEE-1C6B-9049-032018F0EF1A}"/>
              </a:ext>
            </a:extLst>
          </p:cNvPr>
          <p:cNvSpPr>
            <a:spLocks noGrp="1"/>
          </p:cNvSpPr>
          <p:nvPr>
            <p:ph type="body" sz="quarter" idx="48"/>
          </p:nvPr>
        </p:nvSpPr>
        <p:spPr>
          <a:xfrm>
            <a:off x="3962400" y="11351813"/>
            <a:ext cx="6249868" cy="276998"/>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tx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Tree>
    <p:extLst>
      <p:ext uri="{BB962C8B-B14F-4D97-AF65-F5344CB8AC3E}">
        <p14:creationId xmlns:p14="http://schemas.microsoft.com/office/powerpoint/2010/main" val="194758127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45" name="Line">
            <a:extLst>
              <a:ext uri="{FF2B5EF4-FFF2-40B4-BE49-F238E27FC236}">
                <a16:creationId xmlns:a16="http://schemas.microsoft.com/office/drawing/2014/main" id="{8E946175-9C2A-F360-1321-0EFC2D04DB31}"/>
              </a:ext>
              <a:ext uri="{C183D7F6-B498-43B3-948B-1728B52AA6E4}">
                <adec:decorative xmlns:adec="http://schemas.microsoft.com/office/drawing/2017/decorative" val="1"/>
              </a:ext>
            </a:extLst>
          </p:cNvPr>
          <p:cNvCxnSpPr>
            <a:cxnSpLocks/>
          </p:cNvCxnSpPr>
          <p:nvPr userDrawn="1"/>
        </p:nvCxnSpPr>
        <p:spPr>
          <a:xfrm>
            <a:off x="13155572" y="7331720"/>
            <a:ext cx="0" cy="13716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grpSp>
        <p:nvGrpSpPr>
          <p:cNvPr id="36" name="Group">
            <a:extLst>
              <a:ext uri="{FF2B5EF4-FFF2-40B4-BE49-F238E27FC236}">
                <a16:creationId xmlns:a16="http://schemas.microsoft.com/office/drawing/2014/main" id="{D6F495E4-D0FE-9BD2-661C-E5C0BE7A64A2}"/>
              </a:ext>
              <a:ext uri="{C183D7F6-B498-43B3-948B-1728B52AA6E4}">
                <adec:decorative xmlns:adec="http://schemas.microsoft.com/office/drawing/2017/decorative" val="1"/>
              </a:ext>
            </a:extLst>
          </p:cNvPr>
          <p:cNvGrpSpPr/>
          <p:nvPr userDrawn="1"/>
        </p:nvGrpSpPr>
        <p:grpSpPr>
          <a:xfrm>
            <a:off x="1096436" y="3948440"/>
            <a:ext cx="17744460" cy="4754880"/>
            <a:chOff x="565848" y="2240280"/>
            <a:chExt cx="8872230" cy="2377440"/>
          </a:xfrm>
        </p:grpSpPr>
        <p:sp>
          <p:nvSpPr>
            <p:cNvPr id="37" name="Rectangle">
              <a:extLst>
                <a:ext uri="{FF2B5EF4-FFF2-40B4-BE49-F238E27FC236}">
                  <a16:creationId xmlns:a16="http://schemas.microsoft.com/office/drawing/2014/main" id="{61F77986-8949-D5B1-427D-9F12415E3D84}"/>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rgbClr val="FFCC0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3200"/>
            </a:p>
          </p:txBody>
        </p:sp>
        <p:cxnSp>
          <p:nvCxnSpPr>
            <p:cNvPr id="38" name="Line">
              <a:extLst>
                <a:ext uri="{FF2B5EF4-FFF2-40B4-BE49-F238E27FC236}">
                  <a16:creationId xmlns:a16="http://schemas.microsoft.com/office/drawing/2014/main" id="{AF9D7527-81DD-7FFC-3065-69AFB01A81F3}"/>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rgbClr val="FFCC01"/>
              </a:solidFill>
              <a:miter lim="800000"/>
            </a:ln>
          </p:spPr>
          <p:style>
            <a:lnRef idx="1">
              <a:schemeClr val="accent1"/>
            </a:lnRef>
            <a:fillRef idx="0">
              <a:schemeClr val="accent1"/>
            </a:fillRef>
            <a:effectRef idx="0">
              <a:srgbClr val="000000"/>
            </a:effectRef>
            <a:fontRef idx="minor">
              <a:schemeClr val="lt1"/>
            </a:fontRef>
          </p:style>
        </p:cxnSp>
      </p:grpSp>
      <p:sp>
        <p:nvSpPr>
          <p:cNvPr id="42" name="Text Placeholder 3">
            <a:extLst>
              <a:ext uri="{FF2B5EF4-FFF2-40B4-BE49-F238E27FC236}">
                <a16:creationId xmlns:a16="http://schemas.microsoft.com/office/drawing/2014/main" id="{C062D388-C64A-DF07-5991-67B6D58CE41A}"/>
              </a:ext>
            </a:extLst>
          </p:cNvPr>
          <p:cNvSpPr>
            <a:spLocks noGrp="1"/>
          </p:cNvSpPr>
          <p:nvPr>
            <p:ph type="body" sz="quarter" idx="51" hasCustomPrompt="1"/>
          </p:nvPr>
        </p:nvSpPr>
        <p:spPr>
          <a:xfrm>
            <a:off x="13343859" y="7569464"/>
            <a:ext cx="5263114" cy="914400"/>
          </a:xfrm>
        </p:spPr>
        <p:txBody>
          <a:bodyPr anchor="ctr" anchorCtr="0"/>
          <a:lstStyle>
            <a:lvl1pPr marL="0" indent="0" algn="ctr">
              <a:lnSpc>
                <a:spcPct val="80000"/>
              </a:lnSpc>
              <a:spcBef>
                <a:spcPts val="0"/>
              </a:spcBef>
              <a:buFontTx/>
              <a:buNone/>
              <a:defRPr sz="2800" b="1" cap="all" baseline="0">
                <a:solidFill>
                  <a:schemeClr val="tx2"/>
                </a:solidFill>
              </a:defRPr>
            </a:lvl1pPr>
            <a:lvl2pPr marL="0" indent="0" algn="ctr">
              <a:lnSpc>
                <a:spcPct val="80000"/>
              </a:lnSpc>
              <a:spcBef>
                <a:spcPts val="0"/>
              </a:spcBef>
              <a:buFontTx/>
              <a:buNone/>
              <a:defRPr sz="2800" b="1" cap="all" baseline="0">
                <a:solidFill>
                  <a:schemeClr val="tx2"/>
                </a:solidFill>
              </a:defRPr>
            </a:lvl2pPr>
            <a:lvl3pPr marL="0" indent="0" algn="ctr">
              <a:lnSpc>
                <a:spcPct val="80000"/>
              </a:lnSpc>
              <a:spcBef>
                <a:spcPts val="0"/>
              </a:spcBef>
              <a:buFontTx/>
              <a:buNone/>
              <a:defRPr sz="2800" b="1" cap="all" baseline="0">
                <a:solidFill>
                  <a:schemeClr val="tx2"/>
                </a:solidFill>
              </a:defRPr>
            </a:lvl3pPr>
            <a:lvl4pPr marL="0" indent="0" algn="ctr">
              <a:lnSpc>
                <a:spcPct val="80000"/>
              </a:lnSpc>
              <a:spcBef>
                <a:spcPts val="0"/>
              </a:spcBef>
              <a:buFontTx/>
              <a:buNone/>
              <a:defRPr sz="2800" b="1" cap="all" baseline="0">
                <a:solidFill>
                  <a:schemeClr val="tx2"/>
                </a:solidFill>
              </a:defRPr>
            </a:lvl4pPr>
            <a:lvl5pPr marL="0" indent="0" algn="ctr">
              <a:lnSpc>
                <a:spcPct val="80000"/>
              </a:lnSpc>
              <a:spcBef>
                <a:spcPts val="0"/>
              </a:spcBef>
              <a:buFontTx/>
              <a:buNone/>
              <a:defRPr sz="2800" b="1" cap="all" baseline="0">
                <a:solidFill>
                  <a:schemeClr val="tx2"/>
                </a:solidFill>
              </a:defRPr>
            </a:lvl5pPr>
            <a:lvl6pPr marL="0" indent="0" algn="ctr">
              <a:lnSpc>
                <a:spcPct val="80000"/>
              </a:lnSpc>
              <a:spcBef>
                <a:spcPts val="0"/>
              </a:spcBef>
              <a:buFontTx/>
              <a:buNone/>
              <a:defRPr sz="2800" b="1" cap="all" baseline="0">
                <a:solidFill>
                  <a:schemeClr val="tx2"/>
                </a:solidFill>
              </a:defRPr>
            </a:lvl6pPr>
            <a:lvl7pPr marL="0" indent="0" algn="ctr">
              <a:lnSpc>
                <a:spcPct val="80000"/>
              </a:lnSpc>
              <a:spcBef>
                <a:spcPts val="0"/>
              </a:spcBef>
              <a:buFontTx/>
              <a:buNone/>
              <a:defRPr sz="2800" b="1" cap="all" baseline="0">
                <a:solidFill>
                  <a:schemeClr val="tx2"/>
                </a:solidFill>
              </a:defRPr>
            </a:lvl7pPr>
            <a:lvl8pPr marL="0" indent="0" algn="ctr">
              <a:lnSpc>
                <a:spcPct val="80000"/>
              </a:lnSpc>
              <a:spcBef>
                <a:spcPts val="0"/>
              </a:spcBef>
              <a:buFontTx/>
              <a:buNone/>
              <a:defRPr sz="2800" b="1" cap="all" baseline="0">
                <a:solidFill>
                  <a:schemeClr val="tx2"/>
                </a:solidFill>
              </a:defRPr>
            </a:lvl8pPr>
            <a:lvl9pPr marL="0" indent="0" algn="ctr">
              <a:lnSpc>
                <a:spcPct val="80000"/>
              </a:lnSpc>
              <a:spcBef>
                <a:spcPts val="0"/>
              </a:spcBef>
              <a:buFontTx/>
              <a:buNone/>
              <a:defRPr sz="2800" b="1" cap="all" baseline="0">
                <a:solidFill>
                  <a:schemeClr val="tx2"/>
                </a:solidFill>
              </a:defRPr>
            </a:lvl9pPr>
          </a:lstStyle>
          <a:p>
            <a:pPr lvl="0"/>
            <a:r>
              <a:rPr lang="en-US"/>
              <a:t>[00 Month 0000]</a:t>
            </a:r>
          </a:p>
        </p:txBody>
      </p:sp>
      <p:sp>
        <p:nvSpPr>
          <p:cNvPr id="2" name="Title 1"/>
          <p:cNvSpPr>
            <a:spLocks noGrp="1"/>
          </p:cNvSpPr>
          <p:nvPr>
            <p:ph type="ctrTitle" hasCustomPrompt="1"/>
          </p:nvPr>
        </p:nvSpPr>
        <p:spPr>
          <a:xfrm>
            <a:off x="1477924" y="4405640"/>
            <a:ext cx="17362972" cy="2651760"/>
          </a:xfrm>
        </p:spPr>
        <p:txBody>
          <a:bodyPr anchor="t" anchorCtr="0"/>
          <a:lstStyle>
            <a:lvl1pPr algn="l">
              <a:lnSpc>
                <a:spcPct val="80000"/>
              </a:lnSpc>
              <a:defRPr sz="7200"/>
            </a:lvl1pPr>
          </a:lstStyle>
          <a:p>
            <a:r>
              <a:rPr lang="en-US"/>
              <a:t>Presentation title</a:t>
            </a:r>
            <a:br>
              <a:rPr lang="en-US"/>
            </a:br>
            <a:r>
              <a:rPr lang="en-US"/>
              <a:t>PRESENTATION TITLE</a:t>
            </a:r>
            <a:br>
              <a:rPr lang="en-US"/>
            </a:br>
            <a:r>
              <a:rPr lang="en-US"/>
              <a:t>THREE LINES MAX</a:t>
            </a:r>
          </a:p>
        </p:txBody>
      </p:sp>
      <p:sp>
        <p:nvSpPr>
          <p:cNvPr id="20" name="Date Placeholder 19">
            <a:extLst>
              <a:ext uri="{FF2B5EF4-FFF2-40B4-BE49-F238E27FC236}">
                <a16:creationId xmlns:a16="http://schemas.microsoft.com/office/drawing/2014/main" id="{F9D3AB9C-26E9-8E88-3B55-B4A5EC7C31F2}"/>
              </a:ext>
            </a:extLst>
          </p:cNvPr>
          <p:cNvSpPr>
            <a:spLocks noGrp="1"/>
          </p:cNvSpPr>
          <p:nvPr>
            <p:ph type="dt" sz="half" idx="49"/>
          </p:nvPr>
        </p:nvSpPr>
        <p:spPr/>
        <p:txBody>
          <a:bodyPr/>
          <a:lstStyle/>
          <a:p>
            <a:fld id="{D41656AB-D2E1-472E-8B95-0DF5C6E1D623}" type="datetime3">
              <a:rPr lang="en-US" smtClean="0"/>
              <a:t>10 August 2026</a:t>
            </a:fld>
            <a:endParaRPr lang="en-US"/>
          </a:p>
        </p:txBody>
      </p:sp>
      <p:sp>
        <p:nvSpPr>
          <p:cNvPr id="21" name="Slide Number Placeholder 20">
            <a:extLst>
              <a:ext uri="{FF2B5EF4-FFF2-40B4-BE49-F238E27FC236}">
                <a16:creationId xmlns:a16="http://schemas.microsoft.com/office/drawing/2014/main" id="{CF1316F0-9F13-53EA-1597-09232B2FF1AB}"/>
              </a:ext>
            </a:extLst>
          </p:cNvPr>
          <p:cNvSpPr>
            <a:spLocks noGrp="1"/>
          </p:cNvSpPr>
          <p:nvPr>
            <p:ph type="sldNum" sz="quarter" idx="50"/>
          </p:nvPr>
        </p:nvSpPr>
        <p:spPr/>
        <p:txBody>
          <a:bodyPr/>
          <a:lstStyle/>
          <a:p>
            <a:fld id="{64E5BE4B-2FBF-4174-9E62-85FAD1CB43A6}" type="slidenum">
              <a:rPr lang="en-US" smtClean="0"/>
              <a:pPr/>
              <a:t>‹#›</a:t>
            </a:fld>
            <a:endParaRPr lang="en-US"/>
          </a:p>
        </p:txBody>
      </p:sp>
      <p:pic>
        <p:nvPicPr>
          <p:cNvPr id="5" name="U.S. Army" descr="U.S. Army">
            <a:extLst>
              <a:ext uri="{FF2B5EF4-FFF2-40B4-BE49-F238E27FC236}">
                <a16:creationId xmlns:a16="http://schemas.microsoft.com/office/drawing/2014/main" id="{499EE878-E6B9-0543-B958-85A17AE36A27}"/>
              </a:ext>
            </a:extLst>
          </p:cNvPr>
          <p:cNvPicPr>
            <a:picLocks noChangeAspect="1"/>
          </p:cNvPicPr>
          <p:nvPr userDrawn="1"/>
        </p:nvPicPr>
        <p:blipFill>
          <a:blip r:embed="rId3"/>
          <a:stretch>
            <a:fillRect/>
          </a:stretch>
        </p:blipFill>
        <p:spPr bwMode="black">
          <a:xfrm>
            <a:off x="489798" y="225262"/>
            <a:ext cx="6492240" cy="2451616"/>
          </a:xfrm>
          <a:prstGeom prst="rect">
            <a:avLst/>
          </a:prstGeom>
        </p:spPr>
      </p:pic>
      <p:sp>
        <p:nvSpPr>
          <p:cNvPr id="46" name="Subtitle 2">
            <a:extLst>
              <a:ext uri="{FF2B5EF4-FFF2-40B4-BE49-F238E27FC236}">
                <a16:creationId xmlns:a16="http://schemas.microsoft.com/office/drawing/2014/main" id="{DFDD31EC-1BF8-0D11-BDD4-44ADBC057424}"/>
              </a:ext>
            </a:extLst>
          </p:cNvPr>
          <p:cNvSpPr>
            <a:spLocks noGrp="1"/>
          </p:cNvSpPr>
          <p:nvPr>
            <p:ph type="subTitle" idx="1" hasCustomPrompt="1"/>
          </p:nvPr>
        </p:nvSpPr>
        <p:spPr>
          <a:xfrm>
            <a:off x="1477925" y="7569464"/>
            <a:ext cx="11369298" cy="914400"/>
          </a:xfrm>
        </p:spPr>
        <p:txBody>
          <a:bodyPr anchor="ctr" anchorCtr="0"/>
          <a:lstStyle>
            <a:lvl1pPr marL="0" indent="0" algn="l">
              <a:spcBef>
                <a:spcPts val="0"/>
              </a:spcBef>
              <a:buNone/>
              <a:defRPr sz="2400" b="1">
                <a:solidFill>
                  <a:schemeClr val="tx2"/>
                </a:solidFill>
              </a:defRPr>
            </a:lvl1pPr>
            <a:lvl2pPr marL="0" indent="0" algn="l">
              <a:spcBef>
                <a:spcPts val="0"/>
              </a:spcBef>
              <a:buNone/>
              <a:defRPr sz="2400" b="1">
                <a:solidFill>
                  <a:schemeClr val="tx2"/>
                </a:solidFill>
              </a:defRPr>
            </a:lvl2pPr>
            <a:lvl3pPr marL="0" indent="0" algn="l">
              <a:spcBef>
                <a:spcPts val="0"/>
              </a:spcBef>
              <a:buNone/>
              <a:defRPr sz="2400" b="1">
                <a:solidFill>
                  <a:schemeClr val="tx2"/>
                </a:solidFill>
              </a:defRPr>
            </a:lvl3pPr>
            <a:lvl4pPr marL="0" indent="0" algn="l">
              <a:spcBef>
                <a:spcPts val="0"/>
              </a:spcBef>
              <a:buNone/>
              <a:defRPr sz="2400" b="1">
                <a:solidFill>
                  <a:schemeClr val="tx2"/>
                </a:solidFill>
              </a:defRPr>
            </a:lvl4pPr>
            <a:lvl5pPr marL="0" indent="0" algn="l">
              <a:spcBef>
                <a:spcPts val="0"/>
              </a:spcBef>
              <a:buNone/>
              <a:defRPr sz="2400" b="1">
                <a:solidFill>
                  <a:schemeClr val="tx2"/>
                </a:solidFill>
              </a:defRPr>
            </a:lvl5pPr>
            <a:lvl6pPr marL="0" indent="0" algn="l">
              <a:spcBef>
                <a:spcPts val="0"/>
              </a:spcBef>
              <a:buNone/>
              <a:defRPr sz="2400" b="1">
                <a:solidFill>
                  <a:schemeClr val="tx2"/>
                </a:solidFill>
              </a:defRPr>
            </a:lvl6pPr>
            <a:lvl7pPr marL="0" indent="0" algn="l">
              <a:spcBef>
                <a:spcPts val="0"/>
              </a:spcBef>
              <a:buNone/>
              <a:defRPr sz="2400" b="1">
                <a:solidFill>
                  <a:schemeClr val="tx2"/>
                </a:solidFill>
              </a:defRPr>
            </a:lvl7pPr>
            <a:lvl8pPr marL="0" indent="0" algn="l">
              <a:spcBef>
                <a:spcPts val="0"/>
              </a:spcBef>
              <a:buNone/>
              <a:defRPr sz="2400" b="1">
                <a:solidFill>
                  <a:schemeClr val="tx2"/>
                </a:solidFill>
              </a:defRPr>
            </a:lvl8pPr>
            <a:lvl9pPr marL="0" indent="0" algn="l">
              <a:spcBef>
                <a:spcPts val="0"/>
              </a:spcBef>
              <a:buNone/>
              <a:defRPr sz="2400" b="1">
                <a:solidFill>
                  <a:schemeClr val="tx2"/>
                </a:solidFill>
              </a:defRPr>
            </a:lvl9pPr>
          </a:lstStyle>
          <a:p>
            <a:r>
              <a:rPr lang="en-US"/>
              <a:t>[Presentation subtitle/description]</a:t>
            </a:r>
          </a:p>
        </p:txBody>
      </p:sp>
      <p:sp>
        <p:nvSpPr>
          <p:cNvPr id="8" name="Text Placeholder 30">
            <a:extLst>
              <a:ext uri="{FF2B5EF4-FFF2-40B4-BE49-F238E27FC236}">
                <a16:creationId xmlns:a16="http://schemas.microsoft.com/office/drawing/2014/main" id="{96CD17E6-26AB-FBB2-220C-D5185212C519}"/>
              </a:ext>
            </a:extLst>
          </p:cNvPr>
          <p:cNvSpPr>
            <a:spLocks noGrp="1"/>
          </p:cNvSpPr>
          <p:nvPr>
            <p:ph type="body" sz="quarter" idx="39" hasCustomPrompt="1"/>
          </p:nvPr>
        </p:nvSpPr>
        <p:spPr>
          <a:xfrm>
            <a:off x="1095376" y="10267061"/>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9" name="Text Placeholder 30">
            <a:extLst>
              <a:ext uri="{FF2B5EF4-FFF2-40B4-BE49-F238E27FC236}">
                <a16:creationId xmlns:a16="http://schemas.microsoft.com/office/drawing/2014/main" id="{FCD1ED33-CCD9-E1B6-327A-71BC6F62C4DB}"/>
              </a:ext>
            </a:extLst>
          </p:cNvPr>
          <p:cNvSpPr>
            <a:spLocks noGrp="1"/>
          </p:cNvSpPr>
          <p:nvPr>
            <p:ph type="body" sz="quarter" idx="40" hasCustomPrompt="1"/>
          </p:nvPr>
        </p:nvSpPr>
        <p:spPr>
          <a:xfrm>
            <a:off x="1095376" y="9905477"/>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Controlled by: </a:t>
            </a:r>
          </a:p>
        </p:txBody>
      </p:sp>
      <p:sp>
        <p:nvSpPr>
          <p:cNvPr id="11" name="Text Placeholder 30">
            <a:extLst>
              <a:ext uri="{FF2B5EF4-FFF2-40B4-BE49-F238E27FC236}">
                <a16:creationId xmlns:a16="http://schemas.microsoft.com/office/drawing/2014/main" id="{A255632D-60F3-C439-D931-6B2874E894D7}"/>
              </a:ext>
            </a:extLst>
          </p:cNvPr>
          <p:cNvSpPr>
            <a:spLocks noGrp="1"/>
          </p:cNvSpPr>
          <p:nvPr>
            <p:ph type="body" sz="quarter" idx="41" hasCustomPrompt="1"/>
          </p:nvPr>
        </p:nvSpPr>
        <p:spPr>
          <a:xfrm>
            <a:off x="1095376" y="10628645"/>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CUI Category: </a:t>
            </a:r>
          </a:p>
        </p:txBody>
      </p:sp>
      <p:sp>
        <p:nvSpPr>
          <p:cNvPr id="12" name="Text Placeholder 30">
            <a:extLst>
              <a:ext uri="{FF2B5EF4-FFF2-40B4-BE49-F238E27FC236}">
                <a16:creationId xmlns:a16="http://schemas.microsoft.com/office/drawing/2014/main" id="{0BD3A2B1-9D40-83E3-4243-B4A52B6A636E}"/>
              </a:ext>
            </a:extLst>
          </p:cNvPr>
          <p:cNvSpPr>
            <a:spLocks noGrp="1"/>
          </p:cNvSpPr>
          <p:nvPr>
            <p:ph type="body" sz="quarter" idx="42" hasCustomPrompt="1"/>
          </p:nvPr>
        </p:nvSpPr>
        <p:spPr>
          <a:xfrm>
            <a:off x="1095376" y="10990229"/>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Distribution Statement: </a:t>
            </a:r>
          </a:p>
        </p:txBody>
      </p:sp>
      <p:sp>
        <p:nvSpPr>
          <p:cNvPr id="14" name="Text Placeholder 30">
            <a:extLst>
              <a:ext uri="{FF2B5EF4-FFF2-40B4-BE49-F238E27FC236}">
                <a16:creationId xmlns:a16="http://schemas.microsoft.com/office/drawing/2014/main" id="{7AADD113-BD09-95AA-FFBA-DCC255F69FAA}"/>
              </a:ext>
            </a:extLst>
          </p:cNvPr>
          <p:cNvSpPr>
            <a:spLocks noGrp="1"/>
          </p:cNvSpPr>
          <p:nvPr>
            <p:ph type="body" sz="quarter" idx="43" hasCustomPrompt="1"/>
          </p:nvPr>
        </p:nvSpPr>
        <p:spPr>
          <a:xfrm>
            <a:off x="1095376" y="11351813"/>
            <a:ext cx="2671136" cy="276998"/>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r>
              <a:rPr lang="en-US"/>
              <a:t>POC: </a:t>
            </a:r>
          </a:p>
        </p:txBody>
      </p:sp>
      <p:sp>
        <p:nvSpPr>
          <p:cNvPr id="15" name="Text Placeholder 30">
            <a:extLst>
              <a:ext uri="{FF2B5EF4-FFF2-40B4-BE49-F238E27FC236}">
                <a16:creationId xmlns:a16="http://schemas.microsoft.com/office/drawing/2014/main" id="{A9D52B79-92E5-4D64-1757-D13A0674723F}"/>
              </a:ext>
            </a:extLst>
          </p:cNvPr>
          <p:cNvSpPr>
            <a:spLocks noGrp="1"/>
          </p:cNvSpPr>
          <p:nvPr>
            <p:ph type="body" sz="quarter" idx="44"/>
          </p:nvPr>
        </p:nvSpPr>
        <p:spPr>
          <a:xfrm>
            <a:off x="3962400" y="10267061"/>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16" name="Text Placeholder 30">
            <a:extLst>
              <a:ext uri="{FF2B5EF4-FFF2-40B4-BE49-F238E27FC236}">
                <a16:creationId xmlns:a16="http://schemas.microsoft.com/office/drawing/2014/main" id="{DF04F3CB-62F5-7A9F-E397-4800E51C0E24}"/>
              </a:ext>
            </a:extLst>
          </p:cNvPr>
          <p:cNvSpPr>
            <a:spLocks noGrp="1"/>
          </p:cNvSpPr>
          <p:nvPr>
            <p:ph type="body" sz="quarter" idx="45"/>
          </p:nvPr>
        </p:nvSpPr>
        <p:spPr>
          <a:xfrm>
            <a:off x="3962400" y="9905477"/>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17" name="Text Placeholder 30">
            <a:extLst>
              <a:ext uri="{FF2B5EF4-FFF2-40B4-BE49-F238E27FC236}">
                <a16:creationId xmlns:a16="http://schemas.microsoft.com/office/drawing/2014/main" id="{DA62CE27-72C2-A083-C796-4F047A2FF421}"/>
              </a:ext>
            </a:extLst>
          </p:cNvPr>
          <p:cNvSpPr>
            <a:spLocks noGrp="1"/>
          </p:cNvSpPr>
          <p:nvPr>
            <p:ph type="body" sz="quarter" idx="46"/>
          </p:nvPr>
        </p:nvSpPr>
        <p:spPr>
          <a:xfrm>
            <a:off x="3962400" y="10628645"/>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18" name="Text Placeholder 30">
            <a:extLst>
              <a:ext uri="{FF2B5EF4-FFF2-40B4-BE49-F238E27FC236}">
                <a16:creationId xmlns:a16="http://schemas.microsoft.com/office/drawing/2014/main" id="{52DBCCDB-5EAD-73A2-7911-8AF50B29DC4E}"/>
              </a:ext>
            </a:extLst>
          </p:cNvPr>
          <p:cNvSpPr>
            <a:spLocks noGrp="1"/>
          </p:cNvSpPr>
          <p:nvPr>
            <p:ph type="body" sz="quarter" idx="47"/>
          </p:nvPr>
        </p:nvSpPr>
        <p:spPr>
          <a:xfrm>
            <a:off x="3962400" y="10990229"/>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sp>
        <p:nvSpPr>
          <p:cNvPr id="19" name="Text Placeholder 30">
            <a:extLst>
              <a:ext uri="{FF2B5EF4-FFF2-40B4-BE49-F238E27FC236}">
                <a16:creationId xmlns:a16="http://schemas.microsoft.com/office/drawing/2014/main" id="{90D5656D-B16A-18B1-A790-538AB817A94E}"/>
              </a:ext>
            </a:extLst>
          </p:cNvPr>
          <p:cNvSpPr>
            <a:spLocks noGrp="1"/>
          </p:cNvSpPr>
          <p:nvPr>
            <p:ph type="body" sz="quarter" idx="48"/>
          </p:nvPr>
        </p:nvSpPr>
        <p:spPr>
          <a:xfrm>
            <a:off x="3962400" y="11351813"/>
            <a:ext cx="6249868" cy="276998"/>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1800" b="0" baseline="0">
                <a:solidFill>
                  <a:schemeClr val="bg1"/>
                </a:solidFill>
                <a:latin typeface="+mn-lt"/>
                <a:cs typeface="Arial Bold" panose="020B0704020202020204" pitchFamily="34" charset="0"/>
              </a:defRPr>
            </a:lvl1pPr>
            <a:lvl2pPr marL="914356" indent="0">
              <a:buNone/>
              <a:defRPr sz="2000">
                <a:latin typeface="Arial Bold" panose="020B0704020202020204" pitchFamily="34" charset="0"/>
                <a:cs typeface="Arial Bold" panose="020B0704020202020204" pitchFamily="34" charset="0"/>
              </a:defRPr>
            </a:lvl2pPr>
            <a:lvl3pPr marL="1828708" indent="0">
              <a:buNone/>
              <a:defRPr sz="2000">
                <a:latin typeface="Arial Bold" panose="020B0704020202020204" pitchFamily="34" charset="0"/>
                <a:cs typeface="Arial Bold" panose="020B0704020202020204" pitchFamily="34" charset="0"/>
              </a:defRPr>
            </a:lvl3pPr>
            <a:lvl4pPr marL="2743064" indent="0">
              <a:buNone/>
              <a:defRPr sz="2000">
                <a:latin typeface="Arial Bold" panose="020B0704020202020204" pitchFamily="34" charset="0"/>
                <a:cs typeface="Arial Bold" panose="020B0704020202020204" pitchFamily="34" charset="0"/>
              </a:defRPr>
            </a:lvl4pPr>
            <a:lvl5pPr marL="3657418" indent="0">
              <a:buNone/>
              <a:defRPr sz="2000">
                <a:latin typeface="Arial Bold" panose="020B0704020202020204" pitchFamily="34" charset="0"/>
                <a:cs typeface="Arial Bold" panose="020B0704020202020204" pitchFamily="34" charset="0"/>
              </a:defRPr>
            </a:lvl5pPr>
          </a:lstStyle>
          <a:p>
            <a:pPr lvl="0"/>
            <a:endParaRPr lang="en-US"/>
          </a:p>
        </p:txBody>
      </p:sp>
      <p:pic>
        <p:nvPicPr>
          <p:cNvPr id="31" name="Picture 30">
            <a:extLst>
              <a:ext uri="{FF2B5EF4-FFF2-40B4-BE49-F238E27FC236}">
                <a16:creationId xmlns:a16="http://schemas.microsoft.com/office/drawing/2014/main" id="{D846EC34-01DA-9642-73E9-C7E6C8E63812}"/>
              </a:ext>
            </a:extLst>
          </p:cNvPr>
          <p:cNvPicPr>
            <a:picLocks noChangeAspect="1"/>
          </p:cNvPicPr>
          <p:nvPr userDrawn="1"/>
        </p:nvPicPr>
        <p:blipFill>
          <a:blip r:embed="rId4"/>
          <a:srcRect/>
          <a:stretch/>
        </p:blipFill>
        <p:spPr>
          <a:xfrm>
            <a:off x="20009229" y="822325"/>
            <a:ext cx="3259422" cy="956046"/>
          </a:xfrm>
          <a:prstGeom prst="rect">
            <a:avLst/>
          </a:prstGeom>
        </p:spPr>
      </p:pic>
      <p:sp>
        <p:nvSpPr>
          <p:cNvPr id="33" name="Rectangle 15">
            <a:extLst>
              <a:ext uri="{FF2B5EF4-FFF2-40B4-BE49-F238E27FC236}">
                <a16:creationId xmlns:a16="http://schemas.microsoft.com/office/drawing/2014/main" id="{D4BDA86B-F1DD-21F5-60E2-12D097B12109}"/>
              </a:ext>
            </a:extLst>
          </p:cNvPr>
          <p:cNvSpPr>
            <a:spLocks noChangeArrowheads="1"/>
          </p:cNvSpPr>
          <p:nvPr userDrawn="1"/>
        </p:nvSpPr>
        <p:spPr bwMode="auto">
          <a:xfrm>
            <a:off x="2773680" y="13162003"/>
            <a:ext cx="18836640" cy="553998"/>
          </a:xfrm>
          <a:prstGeom prst="rect">
            <a:avLst/>
          </a:prstGeom>
          <a:noFill/>
          <a:ln w="9525">
            <a:noFill/>
            <a:miter lim="800000"/>
            <a:headEnd/>
            <a:tailEnd/>
          </a:ln>
        </p:spPr>
        <p:txBody>
          <a:bodyPr wrap="square" lIns="0" r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cs typeface="Arial Bold" panose="020B0704020202020204" pitchFamily="34" charset="0"/>
              </a:rPr>
              <a:t>CUI - </a:t>
            </a:r>
            <a:r>
              <a:rPr lang="en-US" sz="1600" b="1"/>
              <a:t>DISTRIBUTION STATEMENT F</a:t>
            </a:r>
            <a:r>
              <a:rPr lang="en-US" sz="1600"/>
              <a:t>. Further dissemination only as directed by GVSC-Immersive Simulation (17JAN2024) or higher DoD authority.</a:t>
            </a:r>
          </a:p>
          <a:p>
            <a:pPr algn="ctr">
              <a:defRPr/>
            </a:pPr>
            <a:endParaRPr lang="en-US" sz="1400" b="1">
              <a:solidFill>
                <a:schemeClr val="tx1"/>
              </a:solidFill>
              <a:latin typeface="+mn-lt"/>
              <a:cs typeface="Arial Bold" panose="020B0704020202020204" pitchFamily="34" charset="0"/>
            </a:endParaRPr>
          </a:p>
        </p:txBody>
      </p:sp>
      <p:sp>
        <p:nvSpPr>
          <p:cNvPr id="34" name="Rectangle 33">
            <a:extLst>
              <a:ext uri="{FF2B5EF4-FFF2-40B4-BE49-F238E27FC236}">
                <a16:creationId xmlns:a16="http://schemas.microsoft.com/office/drawing/2014/main" id="{03B5652A-71B3-3D94-B087-E645BF5AF7C7}"/>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mn-lt"/>
                <a:cs typeface="Arial Bold" panose="020B0704020202020204" pitchFamily="34" charset="0"/>
              </a:rPr>
              <a:t>CUI - </a:t>
            </a:r>
            <a:r>
              <a:rPr lang="en-US" sz="1400" b="1"/>
              <a:t>DISTRIBUTION STATEMENT F</a:t>
            </a:r>
            <a:r>
              <a:rPr lang="en-US" sz="1400"/>
              <a:t>. Further dissemination only as directed by GVSC-Immersive Simulation (08AUG2023) or higher DoD authority.</a:t>
            </a:r>
          </a:p>
        </p:txBody>
      </p:sp>
    </p:spTree>
    <p:extLst>
      <p:ext uri="{BB962C8B-B14F-4D97-AF65-F5344CB8AC3E}">
        <p14:creationId xmlns:p14="http://schemas.microsoft.com/office/powerpoint/2010/main" val="1903540833"/>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[Slide title]</a:t>
            </a:r>
          </a:p>
        </p:txBody>
      </p:sp>
      <p:sp>
        <p:nvSpPr>
          <p:cNvPr id="3" name="Content Placeholder 2"/>
          <p:cNvSpPr>
            <a:spLocks noGrp="1"/>
          </p:cNvSpPr>
          <p:nvPr>
            <p:ph idx="1"/>
          </p:nvPr>
        </p:nvSpPr>
        <p:spPr>
          <a:xfrm>
            <a:off x="1097280" y="3200396"/>
            <a:ext cx="13590272"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FBB89F-F200-3967-06C8-C1B71C7F0FF9}"/>
              </a:ext>
            </a:extLst>
          </p:cNvPr>
          <p:cNvSpPr>
            <a:spLocks noGrp="1"/>
          </p:cNvSpPr>
          <p:nvPr>
            <p:ph type="dt" sz="half" idx="10"/>
          </p:nvPr>
        </p:nvSpPr>
        <p:spPr>
          <a:xfrm>
            <a:off x="1097280" y="13258800"/>
            <a:ext cx="1645920" cy="457200"/>
          </a:xfrm>
        </p:spPr>
        <p:txBody>
          <a:bodyPr lIns="0"/>
          <a:lstStyle/>
          <a:p>
            <a:fld id="{AD622D1A-DF83-41A8-85FF-04D90BF831D3}" type="datetime3">
              <a:rPr lang="en-US" smtClean="0"/>
              <a:t>10 August 2026</a:t>
            </a:fld>
            <a:endParaRPr lang="en-US"/>
          </a:p>
        </p:txBody>
      </p:sp>
      <p:sp>
        <p:nvSpPr>
          <p:cNvPr id="6" name="Slide Number Placeholder 5">
            <a:extLst>
              <a:ext uri="{FF2B5EF4-FFF2-40B4-BE49-F238E27FC236}">
                <a16:creationId xmlns:a16="http://schemas.microsoft.com/office/drawing/2014/main" id="{03C0BAD3-337A-DC60-A7ED-BF13F0826264}"/>
              </a:ext>
            </a:extLst>
          </p:cNvPr>
          <p:cNvSpPr>
            <a:spLocks noGrp="1"/>
          </p:cNvSpPr>
          <p:nvPr>
            <p:ph type="sldNum" sz="quarter" idx="11"/>
          </p:nvPr>
        </p:nvSpPr>
        <p:spPr>
          <a:xfrm>
            <a:off x="22490208" y="13258800"/>
            <a:ext cx="798420" cy="457200"/>
          </a:xfrm>
        </p:spPr>
        <p:txBody>
          <a:bodyPr rIns="0"/>
          <a:lstStyle/>
          <a:p>
            <a:fld id="{64E5BE4B-2FBF-4174-9E62-85FAD1CB43A6}" type="slidenum">
              <a:rPr lang="en-US" smtClean="0"/>
              <a:pPr/>
              <a:t>‹#›</a:t>
            </a:fld>
            <a:endParaRPr lang="en-US"/>
          </a:p>
        </p:txBody>
      </p:sp>
    </p:spTree>
    <p:extLst>
      <p:ext uri="{BB962C8B-B14F-4D97-AF65-F5344CB8AC3E}">
        <p14:creationId xmlns:p14="http://schemas.microsoft.com/office/powerpoint/2010/main" val="747467250"/>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 Numbe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[Slide title]</a:t>
            </a:r>
          </a:p>
        </p:txBody>
      </p:sp>
      <p:sp>
        <p:nvSpPr>
          <p:cNvPr id="3" name="Content Placeholder 2"/>
          <p:cNvSpPr>
            <a:spLocks noGrp="1"/>
          </p:cNvSpPr>
          <p:nvPr>
            <p:ph idx="1"/>
          </p:nvPr>
        </p:nvSpPr>
        <p:spPr>
          <a:xfrm>
            <a:off x="1097280" y="3200396"/>
            <a:ext cx="13590272" cy="9144000"/>
          </a:xfrm>
        </p:spPr>
        <p:txBody>
          <a:bodyPr/>
          <a:lstStyle>
            <a:lvl1pPr marL="731520" indent="-731520">
              <a:buFont typeface="+mj-lt"/>
              <a:buAutoNum type="arabicPeriod"/>
              <a:defRPr b="1"/>
            </a:lvl1pPr>
            <a:lvl2pPr marL="731520" indent="0">
              <a:spcBef>
                <a:spcPts val="0"/>
              </a:spcBef>
              <a:buFontTx/>
              <a:buNone/>
              <a:defRPr/>
            </a:lvl2pPr>
            <a:lvl3pPr marL="1097280">
              <a:defRPr/>
            </a:lvl3pPr>
            <a:lvl4pPr marL="1463040">
              <a:defRPr/>
            </a:lvl4pPr>
            <a:lvl5pPr marL="1828800">
              <a:defRPr/>
            </a:lvl5pPr>
            <a:lvl6pPr marL="2194560">
              <a:defRPr/>
            </a:lvl6pPr>
            <a:lvl7pPr marL="2560320">
              <a:defRPr/>
            </a:lvl7pPr>
            <a:lvl8pPr marL="2926080">
              <a:defRPr/>
            </a:lvl8pPr>
            <a:lvl9pPr marL="329184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096A50-2784-27FE-0A3F-036031C6FB3D}"/>
              </a:ext>
            </a:extLst>
          </p:cNvPr>
          <p:cNvSpPr>
            <a:spLocks noGrp="1"/>
          </p:cNvSpPr>
          <p:nvPr>
            <p:ph type="dt" sz="half" idx="10"/>
          </p:nvPr>
        </p:nvSpPr>
        <p:spPr/>
        <p:txBody>
          <a:bodyPr/>
          <a:lstStyle/>
          <a:p>
            <a:fld id="{0AD4824A-259C-45E9-9173-94DB354A4B84}" type="datetime3">
              <a:rPr lang="en-US" smtClean="0"/>
              <a:t>10 August 2026</a:t>
            </a:fld>
            <a:endParaRPr lang="en-US"/>
          </a:p>
        </p:txBody>
      </p:sp>
      <p:sp>
        <p:nvSpPr>
          <p:cNvPr id="6" name="Slide Number Placeholder 5">
            <a:extLst>
              <a:ext uri="{FF2B5EF4-FFF2-40B4-BE49-F238E27FC236}">
                <a16:creationId xmlns:a16="http://schemas.microsoft.com/office/drawing/2014/main" id="{A1A7A825-CF0B-A4E2-3704-5F661F4873C0}"/>
              </a:ext>
            </a:extLst>
          </p:cNvPr>
          <p:cNvSpPr>
            <a:spLocks noGrp="1"/>
          </p:cNvSpPr>
          <p:nvPr>
            <p:ph type="sldNum" sz="quarter" idx="11"/>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3115538477"/>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a:t>[Slide title]</a:t>
            </a:r>
          </a:p>
        </p:txBody>
      </p:sp>
      <p:sp>
        <p:nvSpPr>
          <p:cNvPr id="3" name="Content Placeholder 2"/>
          <p:cNvSpPr>
            <a:spLocks noGrp="1"/>
          </p:cNvSpPr>
          <p:nvPr>
            <p:ph sz="half" idx="1"/>
          </p:nvPr>
        </p:nvSpPr>
        <p:spPr>
          <a:xfrm>
            <a:off x="1097278" y="3200400"/>
            <a:ext cx="10728960"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557758" y="3200400"/>
            <a:ext cx="10728960"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43576077-E818-BDF1-A607-CD8784277FC5}"/>
              </a:ext>
            </a:extLst>
          </p:cNvPr>
          <p:cNvSpPr>
            <a:spLocks noGrp="1"/>
          </p:cNvSpPr>
          <p:nvPr>
            <p:ph type="dt" sz="half" idx="10"/>
          </p:nvPr>
        </p:nvSpPr>
        <p:spPr/>
        <p:txBody>
          <a:bodyPr/>
          <a:lstStyle/>
          <a:p>
            <a:fld id="{334F72C3-CDF3-44A8-B602-1649B1728485}" type="datetime3">
              <a:rPr lang="en-US" smtClean="0"/>
              <a:t>10 August 2026</a:t>
            </a:fld>
            <a:endParaRPr lang="en-US"/>
          </a:p>
        </p:txBody>
      </p:sp>
      <p:sp>
        <p:nvSpPr>
          <p:cNvPr id="7" name="Slide Number Placeholder 6">
            <a:extLst>
              <a:ext uri="{FF2B5EF4-FFF2-40B4-BE49-F238E27FC236}">
                <a16:creationId xmlns:a16="http://schemas.microsoft.com/office/drawing/2014/main" id="{B0B9DE45-E855-FE62-197B-32BBD9BBBA57}"/>
              </a:ext>
            </a:extLst>
          </p:cNvPr>
          <p:cNvSpPr>
            <a:spLocks noGrp="1"/>
          </p:cNvSpPr>
          <p:nvPr>
            <p:ph type="sldNum" sz="quarter" idx="11"/>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431805938"/>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13ED7-122D-D0BC-7C53-E1C615A94F8B}"/>
              </a:ext>
            </a:extLst>
          </p:cNvPr>
          <p:cNvSpPr>
            <a:spLocks noGrp="1"/>
          </p:cNvSpPr>
          <p:nvPr>
            <p:ph type="title" hasCustomPrompt="1"/>
          </p:nvPr>
        </p:nvSpPr>
        <p:spPr/>
        <p:txBody>
          <a:bodyPr/>
          <a:lstStyle/>
          <a:p>
            <a:r>
              <a:rPr lang="en-US"/>
              <a:t>[Slide title]</a:t>
            </a:r>
          </a:p>
        </p:txBody>
      </p:sp>
      <p:sp>
        <p:nvSpPr>
          <p:cNvPr id="3" name="Content Placeholder 2"/>
          <p:cNvSpPr>
            <a:spLocks noGrp="1"/>
          </p:cNvSpPr>
          <p:nvPr>
            <p:ph sz="half" idx="1"/>
          </p:nvPr>
        </p:nvSpPr>
        <p:spPr>
          <a:xfrm>
            <a:off x="1097278" y="3200400"/>
            <a:ext cx="6900672"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41664" y="3200400"/>
            <a:ext cx="6900672"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6386046" y="3200400"/>
            <a:ext cx="6900672"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645ED9-A46E-B9F8-0D30-36DF4C37823A}"/>
              </a:ext>
            </a:extLst>
          </p:cNvPr>
          <p:cNvSpPr>
            <a:spLocks noGrp="1"/>
          </p:cNvSpPr>
          <p:nvPr>
            <p:ph type="dt" sz="half" idx="11"/>
          </p:nvPr>
        </p:nvSpPr>
        <p:spPr/>
        <p:txBody>
          <a:bodyPr/>
          <a:lstStyle/>
          <a:p>
            <a:fld id="{1E0132BA-B5E7-4FFD-AF6C-169169D47D4A}" type="datetime3">
              <a:rPr lang="en-US" smtClean="0"/>
              <a:t>10 August 2026</a:t>
            </a:fld>
            <a:endParaRPr lang="en-US"/>
          </a:p>
        </p:txBody>
      </p:sp>
      <p:sp>
        <p:nvSpPr>
          <p:cNvPr id="8" name="Slide Number Placeholder 7">
            <a:extLst>
              <a:ext uri="{FF2B5EF4-FFF2-40B4-BE49-F238E27FC236}">
                <a16:creationId xmlns:a16="http://schemas.microsoft.com/office/drawing/2014/main" id="{87D0D458-416D-011B-0311-0C2B249BFF89}"/>
              </a:ext>
            </a:extLst>
          </p:cNvPr>
          <p:cNvSpPr>
            <a:spLocks noGrp="1"/>
          </p:cNvSpPr>
          <p:nvPr>
            <p:ph type="sldNum" sz="quarter" idx="12"/>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727780824"/>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a:t>[Slide title]</a:t>
            </a:r>
          </a:p>
        </p:txBody>
      </p:sp>
      <p:sp>
        <p:nvSpPr>
          <p:cNvPr id="3" name="Content Placeholder 2"/>
          <p:cNvSpPr>
            <a:spLocks noGrp="1"/>
          </p:cNvSpPr>
          <p:nvPr>
            <p:ph sz="half" idx="1"/>
          </p:nvPr>
        </p:nvSpPr>
        <p:spPr>
          <a:xfrm>
            <a:off x="1097283" y="3200400"/>
            <a:ext cx="4998718" cy="914400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7523" y="3200400"/>
            <a:ext cx="4998718" cy="914400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2557763" y="3200400"/>
            <a:ext cx="4998718" cy="914400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18288003" y="3200400"/>
            <a:ext cx="4998718" cy="914400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99E75897-C7CA-D608-954E-EA24E33CBEB8}"/>
              </a:ext>
            </a:extLst>
          </p:cNvPr>
          <p:cNvSpPr>
            <a:spLocks noGrp="1"/>
          </p:cNvSpPr>
          <p:nvPr>
            <p:ph type="dt" sz="half" idx="12"/>
          </p:nvPr>
        </p:nvSpPr>
        <p:spPr/>
        <p:txBody>
          <a:bodyPr/>
          <a:lstStyle/>
          <a:p>
            <a:fld id="{81A30091-1C2A-4151-8D3C-D1E47A72615F}" type="datetime3">
              <a:rPr lang="en-US" smtClean="0"/>
              <a:t>10 August 2026</a:t>
            </a:fld>
            <a:endParaRPr lang="en-US"/>
          </a:p>
        </p:txBody>
      </p:sp>
      <p:sp>
        <p:nvSpPr>
          <p:cNvPr id="9" name="Slide Number Placeholder 8">
            <a:extLst>
              <a:ext uri="{FF2B5EF4-FFF2-40B4-BE49-F238E27FC236}">
                <a16:creationId xmlns:a16="http://schemas.microsoft.com/office/drawing/2014/main" id="{FF00C8CD-D32C-E34D-BB8E-34B4CB816D39}"/>
              </a:ext>
            </a:extLst>
          </p:cNvPr>
          <p:cNvSpPr>
            <a:spLocks noGrp="1"/>
          </p:cNvSpPr>
          <p:nvPr>
            <p:ph type="sldNum" sz="quarter" idx="1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3635186967"/>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co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a:t>[Slide title]</a:t>
            </a:r>
          </a:p>
        </p:txBody>
      </p:sp>
      <p:sp>
        <p:nvSpPr>
          <p:cNvPr id="9" name="Picture Placeholder 2">
            <a:extLst>
              <a:ext uri="{FF2B5EF4-FFF2-40B4-BE49-F238E27FC236}">
                <a16:creationId xmlns:a16="http://schemas.microsoft.com/office/drawing/2014/main" id="{2FDCDCBF-BE41-ACC6-2307-F24F0B601969}"/>
              </a:ext>
            </a:extLst>
          </p:cNvPr>
          <p:cNvSpPr>
            <a:spLocks noGrp="1" noChangeAspect="1"/>
          </p:cNvSpPr>
          <p:nvPr>
            <p:ph type="pic" sz="quarter" idx="12" hasCustomPrompt="1"/>
          </p:nvPr>
        </p:nvSpPr>
        <p:spPr>
          <a:xfrm>
            <a:off x="1097280" y="3200400"/>
            <a:ext cx="1115568" cy="1110996"/>
          </a:xfrm>
        </p:spPr>
        <p:txBody>
          <a:bodyPr anchor="ctr" anchorCtr="0"/>
          <a:lstStyle>
            <a:lvl1pPr marL="0" indent="0" algn="ctr">
              <a:buFontTx/>
              <a:buNone/>
              <a:defRPr sz="1600"/>
            </a:lvl1pPr>
          </a:lstStyle>
          <a:p>
            <a:r>
              <a:rPr lang="en-US"/>
              <a:t>[Icon]</a:t>
            </a:r>
          </a:p>
        </p:txBody>
      </p:sp>
      <p:sp>
        <p:nvSpPr>
          <p:cNvPr id="3" name="Content Placeholder 3"/>
          <p:cNvSpPr>
            <a:spLocks noGrp="1"/>
          </p:cNvSpPr>
          <p:nvPr>
            <p:ph sz="half" idx="1"/>
          </p:nvPr>
        </p:nvSpPr>
        <p:spPr>
          <a:xfrm>
            <a:off x="1097283" y="4571996"/>
            <a:ext cx="4998718" cy="7772404"/>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4">
            <a:extLst>
              <a:ext uri="{FF2B5EF4-FFF2-40B4-BE49-F238E27FC236}">
                <a16:creationId xmlns:a16="http://schemas.microsoft.com/office/drawing/2014/main" id="{C7652FE0-2E63-C05D-5D80-EE5429B0A7EE}"/>
              </a:ext>
            </a:extLst>
          </p:cNvPr>
          <p:cNvSpPr>
            <a:spLocks noGrp="1" noChangeAspect="1"/>
          </p:cNvSpPr>
          <p:nvPr>
            <p:ph type="pic" sz="quarter" idx="13" hasCustomPrompt="1"/>
          </p:nvPr>
        </p:nvSpPr>
        <p:spPr>
          <a:xfrm>
            <a:off x="6827520" y="3200400"/>
            <a:ext cx="1115568" cy="1115568"/>
          </a:xfrm>
        </p:spPr>
        <p:txBody>
          <a:bodyPr anchor="ctr" anchorCtr="0"/>
          <a:lstStyle>
            <a:lvl1pPr marL="0" indent="0" algn="ctr">
              <a:buFontTx/>
              <a:buNone/>
              <a:defRPr sz="1600"/>
            </a:lvl1pPr>
          </a:lstStyle>
          <a:p>
            <a:r>
              <a:rPr lang="en-US"/>
              <a:t>[Icon]</a:t>
            </a:r>
          </a:p>
        </p:txBody>
      </p:sp>
      <p:sp>
        <p:nvSpPr>
          <p:cNvPr id="4" name="Content Placeholder 5"/>
          <p:cNvSpPr>
            <a:spLocks noGrp="1"/>
          </p:cNvSpPr>
          <p:nvPr>
            <p:ph sz="half" idx="2"/>
          </p:nvPr>
        </p:nvSpPr>
        <p:spPr>
          <a:xfrm>
            <a:off x="6827523" y="4571996"/>
            <a:ext cx="4998718" cy="7772404"/>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6">
            <a:extLst>
              <a:ext uri="{FF2B5EF4-FFF2-40B4-BE49-F238E27FC236}">
                <a16:creationId xmlns:a16="http://schemas.microsoft.com/office/drawing/2014/main" id="{B76F3E0A-3A89-0179-6808-7B86658B2939}"/>
              </a:ext>
            </a:extLst>
          </p:cNvPr>
          <p:cNvSpPr>
            <a:spLocks noGrp="1" noChangeAspect="1"/>
          </p:cNvSpPr>
          <p:nvPr>
            <p:ph type="pic" sz="quarter" idx="14" hasCustomPrompt="1"/>
          </p:nvPr>
        </p:nvSpPr>
        <p:spPr>
          <a:xfrm>
            <a:off x="12557760" y="3200400"/>
            <a:ext cx="1115568" cy="1115568"/>
          </a:xfrm>
        </p:spPr>
        <p:txBody>
          <a:bodyPr anchor="ctr" anchorCtr="0"/>
          <a:lstStyle>
            <a:lvl1pPr marL="0" indent="0" algn="ctr">
              <a:buFontTx/>
              <a:buNone/>
              <a:defRPr sz="1600"/>
            </a:lvl1pPr>
          </a:lstStyle>
          <a:p>
            <a:r>
              <a:rPr lang="en-US"/>
              <a:t>[Icon]</a:t>
            </a:r>
          </a:p>
        </p:txBody>
      </p:sp>
      <p:sp>
        <p:nvSpPr>
          <p:cNvPr id="6" name="Content Placeholder 7">
            <a:extLst>
              <a:ext uri="{FF2B5EF4-FFF2-40B4-BE49-F238E27FC236}">
                <a16:creationId xmlns:a16="http://schemas.microsoft.com/office/drawing/2014/main" id="{617618FB-CD21-AF4A-B264-6355E9BD7981}"/>
              </a:ext>
            </a:extLst>
          </p:cNvPr>
          <p:cNvSpPr>
            <a:spLocks noGrp="1"/>
          </p:cNvSpPr>
          <p:nvPr>
            <p:ph sz="half" idx="10"/>
          </p:nvPr>
        </p:nvSpPr>
        <p:spPr>
          <a:xfrm>
            <a:off x="12557763" y="4571996"/>
            <a:ext cx="4998718" cy="7772404"/>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8">
            <a:extLst>
              <a:ext uri="{FF2B5EF4-FFF2-40B4-BE49-F238E27FC236}">
                <a16:creationId xmlns:a16="http://schemas.microsoft.com/office/drawing/2014/main" id="{83E5AF74-1A89-50D1-F570-2D5345102584}"/>
              </a:ext>
            </a:extLst>
          </p:cNvPr>
          <p:cNvSpPr>
            <a:spLocks noGrp="1" noChangeAspect="1"/>
          </p:cNvSpPr>
          <p:nvPr>
            <p:ph type="pic" sz="quarter" idx="15" hasCustomPrompt="1"/>
          </p:nvPr>
        </p:nvSpPr>
        <p:spPr>
          <a:xfrm>
            <a:off x="18288000" y="3200400"/>
            <a:ext cx="1115568" cy="1115568"/>
          </a:xfrm>
        </p:spPr>
        <p:txBody>
          <a:bodyPr anchor="ctr" anchorCtr="0"/>
          <a:lstStyle>
            <a:lvl1pPr marL="0" indent="0" algn="ctr">
              <a:buFontTx/>
              <a:buNone/>
              <a:defRPr sz="1600"/>
            </a:lvl1pPr>
          </a:lstStyle>
          <a:p>
            <a:r>
              <a:rPr lang="en-US"/>
              <a:t>[Icon]</a:t>
            </a:r>
          </a:p>
        </p:txBody>
      </p:sp>
      <p:sp>
        <p:nvSpPr>
          <p:cNvPr id="5" name="Content Placeholder 9">
            <a:extLst>
              <a:ext uri="{FF2B5EF4-FFF2-40B4-BE49-F238E27FC236}">
                <a16:creationId xmlns:a16="http://schemas.microsoft.com/office/drawing/2014/main" id="{873DCC96-E62A-5505-4F1E-4A80C8498209}"/>
              </a:ext>
            </a:extLst>
          </p:cNvPr>
          <p:cNvSpPr>
            <a:spLocks noGrp="1"/>
          </p:cNvSpPr>
          <p:nvPr>
            <p:ph sz="half" idx="11"/>
          </p:nvPr>
        </p:nvSpPr>
        <p:spPr>
          <a:xfrm>
            <a:off x="18288003" y="4571996"/>
            <a:ext cx="4998718" cy="7772404"/>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B7C8174-B194-B25B-91AA-597E72C81310}"/>
              </a:ext>
            </a:extLst>
          </p:cNvPr>
          <p:cNvSpPr>
            <a:spLocks noGrp="1"/>
          </p:cNvSpPr>
          <p:nvPr>
            <p:ph type="dt" sz="half" idx="16"/>
          </p:nvPr>
        </p:nvSpPr>
        <p:spPr/>
        <p:txBody>
          <a:bodyPr/>
          <a:lstStyle/>
          <a:p>
            <a:fld id="{35D703CE-07B4-4C05-A488-B4566700621F}" type="datetime3">
              <a:rPr lang="en-US" smtClean="0"/>
              <a:t>10 August 2026</a:t>
            </a:fld>
            <a:endParaRPr lang="en-US"/>
          </a:p>
        </p:txBody>
      </p:sp>
      <p:sp>
        <p:nvSpPr>
          <p:cNvPr id="13" name="Slide Number Placeholder 12">
            <a:extLst>
              <a:ext uri="{FF2B5EF4-FFF2-40B4-BE49-F238E27FC236}">
                <a16:creationId xmlns:a16="http://schemas.microsoft.com/office/drawing/2014/main" id="{089FF259-217B-3F10-C738-AE2C6A9EE838}"/>
              </a:ext>
            </a:extLst>
          </p:cNvPr>
          <p:cNvSpPr>
            <a:spLocks noGrp="1"/>
          </p:cNvSpPr>
          <p:nvPr>
            <p:ph type="sldNum" sz="quarter" idx="17"/>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3395043356"/>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 Numbers">
    <p:bg>
      <p:bgPr>
        <a:solidFill>
          <a:srgbClr val="221F20"/>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4C21BF-3440-8CAE-0A59-466346C7713E}"/>
              </a:ext>
            </a:extLst>
          </p:cNvPr>
          <p:cNvSpPr>
            <a:spLocks noGrp="1"/>
          </p:cNvSpPr>
          <p:nvPr>
            <p:ph type="title" hasCustomPrompt="1"/>
          </p:nvPr>
        </p:nvSpPr>
        <p:spPr/>
        <p:txBody>
          <a:bodyPr/>
          <a:lstStyle/>
          <a:p>
            <a:r>
              <a:rPr lang="en-US"/>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109728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109728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01</a:t>
            </a:r>
          </a:p>
        </p:txBody>
      </p:sp>
      <p:sp>
        <p:nvSpPr>
          <p:cNvPr id="3" name="Content Placeholder 2"/>
          <p:cNvSpPr>
            <a:spLocks noGrp="1"/>
          </p:cNvSpPr>
          <p:nvPr>
            <p:ph sz="half" idx="1"/>
          </p:nvPr>
        </p:nvSpPr>
        <p:spPr>
          <a:xfrm>
            <a:off x="1097283" y="4572000"/>
            <a:ext cx="4998718" cy="7772400"/>
          </a:xfrm>
        </p:spPr>
        <p:txBody>
          <a:bodyPr/>
          <a:lstStyle>
            <a:lvl1pPr marL="0" indent="0">
              <a:spcBef>
                <a:spcPts val="2000"/>
              </a:spcBef>
              <a:buFontTx/>
              <a:buNone/>
              <a:defRPr sz="2600">
                <a:solidFill>
                  <a:schemeClr val="tx1"/>
                </a:solidFill>
              </a:defRPr>
            </a:lvl1pPr>
            <a:lvl2pPr marL="274320" indent="-274320">
              <a:spcBef>
                <a:spcPts val="2000"/>
              </a:spcBef>
              <a:buFont typeface="Arial" panose="020B0604020202020204" pitchFamily="34" charset="0"/>
              <a:buChar char="▪"/>
              <a:defRPr sz="2600">
                <a:solidFill>
                  <a:schemeClr val="tx1"/>
                </a:solidFill>
              </a:defRPr>
            </a:lvl2pPr>
            <a:lvl3pPr marL="548640" indent="-274320">
              <a:defRPr sz="2600">
                <a:solidFill>
                  <a:schemeClr val="tx1"/>
                </a:solidFill>
              </a:defRPr>
            </a:lvl3pPr>
            <a:lvl4pPr marL="822960" indent="-274320">
              <a:defRPr sz="2600">
                <a:solidFill>
                  <a:schemeClr val="tx1"/>
                </a:solidFill>
              </a:defRPr>
            </a:lvl4pPr>
            <a:lvl5pPr marL="1097280" indent="-274320">
              <a:defRPr sz="2600">
                <a:solidFill>
                  <a:schemeClr val="tx1"/>
                </a:solidFill>
              </a:defRPr>
            </a:lvl5pPr>
            <a:lvl6pPr marL="1371600" indent="-274320">
              <a:defRPr sz="2600">
                <a:solidFill>
                  <a:schemeClr val="tx1"/>
                </a:solidFill>
              </a:defRPr>
            </a:lvl6pPr>
            <a:lvl7pPr marL="1645920" indent="-274320">
              <a:defRPr sz="2600">
                <a:solidFill>
                  <a:schemeClr val="tx1"/>
                </a:solidFill>
              </a:defRPr>
            </a:lvl7pPr>
            <a:lvl8pPr marL="1920240" indent="-274320">
              <a:defRPr sz="2600">
                <a:solidFill>
                  <a:schemeClr val="tx1"/>
                </a:solidFill>
              </a:defRPr>
            </a:lvl8pPr>
            <a:lvl9pPr marL="2194560" indent="-274320">
              <a:defRPr sz="2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682752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682752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02</a:t>
            </a:r>
          </a:p>
        </p:txBody>
      </p:sp>
      <p:sp>
        <p:nvSpPr>
          <p:cNvPr id="4" name="Content Placeholder 3"/>
          <p:cNvSpPr>
            <a:spLocks noGrp="1"/>
          </p:cNvSpPr>
          <p:nvPr>
            <p:ph sz="half" idx="2"/>
          </p:nvPr>
        </p:nvSpPr>
        <p:spPr>
          <a:xfrm>
            <a:off x="6827523" y="4572000"/>
            <a:ext cx="4998718" cy="7772400"/>
          </a:xfrm>
        </p:spPr>
        <p:txBody>
          <a:bodyPr/>
          <a:lstStyle>
            <a:lvl1pPr marL="0" indent="0">
              <a:spcBef>
                <a:spcPts val="2000"/>
              </a:spcBef>
              <a:buNone/>
              <a:defRPr sz="2600">
                <a:solidFill>
                  <a:schemeClr val="tx1"/>
                </a:solidFill>
              </a:defRPr>
            </a:lvl1pPr>
            <a:lvl2pPr marL="274320" indent="-274320">
              <a:spcBef>
                <a:spcPts val="2000"/>
              </a:spcBef>
              <a:buFont typeface="Arial" panose="020B0604020202020204" pitchFamily="34" charset="0"/>
              <a:buChar char="▪"/>
              <a:defRPr sz="2600">
                <a:solidFill>
                  <a:schemeClr val="tx1"/>
                </a:solidFill>
              </a:defRPr>
            </a:lvl2pPr>
            <a:lvl3pPr marL="548640" indent="-274320">
              <a:defRPr sz="2600">
                <a:solidFill>
                  <a:schemeClr val="tx1"/>
                </a:solidFill>
              </a:defRPr>
            </a:lvl3pPr>
            <a:lvl4pPr marL="822960" indent="-274320">
              <a:defRPr sz="2600">
                <a:solidFill>
                  <a:schemeClr val="tx1"/>
                </a:solidFill>
              </a:defRPr>
            </a:lvl4pPr>
            <a:lvl5pPr marL="1097280" indent="-274320">
              <a:defRPr sz="2600">
                <a:solidFill>
                  <a:schemeClr val="tx1"/>
                </a:solidFill>
              </a:defRPr>
            </a:lvl5pPr>
            <a:lvl6pPr marL="1371600" indent="-274320">
              <a:defRPr sz="2600">
                <a:solidFill>
                  <a:schemeClr val="tx1"/>
                </a:solidFill>
              </a:defRPr>
            </a:lvl6pPr>
            <a:lvl7pPr marL="1645920" indent="-274320">
              <a:defRPr sz="2600">
                <a:solidFill>
                  <a:schemeClr val="tx1"/>
                </a:solidFill>
              </a:defRPr>
            </a:lvl7pPr>
            <a:lvl8pPr marL="1920240" indent="-274320">
              <a:defRPr sz="2600">
                <a:solidFill>
                  <a:schemeClr val="tx1"/>
                </a:solidFill>
              </a:defRPr>
            </a:lvl8pPr>
            <a:lvl9pPr marL="2194560" indent="-274320">
              <a:defRPr sz="2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1255776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1255776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2557763" y="4572000"/>
            <a:ext cx="4998718" cy="7772400"/>
          </a:xfrm>
        </p:spPr>
        <p:txBody>
          <a:bodyPr/>
          <a:lstStyle>
            <a:lvl1pPr marL="0" indent="0">
              <a:spcBef>
                <a:spcPts val="2000"/>
              </a:spcBef>
              <a:buNone/>
              <a:defRPr sz="2600">
                <a:solidFill>
                  <a:schemeClr val="tx1"/>
                </a:solidFill>
              </a:defRPr>
            </a:lvl1pPr>
            <a:lvl2pPr marL="274320" indent="-274320">
              <a:spcBef>
                <a:spcPts val="2000"/>
              </a:spcBef>
              <a:buFont typeface="Arial" panose="020B0604020202020204" pitchFamily="34" charset="0"/>
              <a:buChar char="▪"/>
              <a:defRPr sz="2600">
                <a:solidFill>
                  <a:schemeClr val="tx1"/>
                </a:solidFill>
              </a:defRPr>
            </a:lvl2pPr>
            <a:lvl3pPr marL="548640" indent="-274320">
              <a:defRPr sz="2600">
                <a:solidFill>
                  <a:schemeClr val="tx1"/>
                </a:solidFill>
              </a:defRPr>
            </a:lvl3pPr>
            <a:lvl4pPr marL="822960" indent="-274320">
              <a:defRPr sz="2600">
                <a:solidFill>
                  <a:schemeClr val="tx1"/>
                </a:solidFill>
              </a:defRPr>
            </a:lvl4pPr>
            <a:lvl5pPr marL="1097280" indent="-274320">
              <a:defRPr sz="2600">
                <a:solidFill>
                  <a:schemeClr val="tx1"/>
                </a:solidFill>
              </a:defRPr>
            </a:lvl5pPr>
            <a:lvl6pPr marL="1371600" indent="-274320">
              <a:defRPr sz="2600">
                <a:solidFill>
                  <a:schemeClr val="tx1"/>
                </a:solidFill>
              </a:defRPr>
            </a:lvl6pPr>
            <a:lvl7pPr marL="1645920" indent="-274320">
              <a:defRPr sz="2600">
                <a:solidFill>
                  <a:schemeClr val="tx1"/>
                </a:solidFill>
              </a:defRPr>
            </a:lvl7pPr>
            <a:lvl8pPr marL="1920240" indent="-274320">
              <a:defRPr sz="2600">
                <a:solidFill>
                  <a:schemeClr val="tx1"/>
                </a:solidFill>
              </a:defRPr>
            </a:lvl8pPr>
            <a:lvl9pPr marL="2194560" indent="-274320">
              <a:defRPr sz="2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1828800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1828800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18288003" y="4572000"/>
            <a:ext cx="4998718" cy="7772400"/>
          </a:xfrm>
        </p:spPr>
        <p:txBody>
          <a:bodyPr/>
          <a:lstStyle>
            <a:lvl1pPr marL="0" indent="0">
              <a:spcBef>
                <a:spcPts val="2000"/>
              </a:spcBef>
              <a:buNone/>
              <a:defRPr sz="2600">
                <a:solidFill>
                  <a:schemeClr val="tx1"/>
                </a:solidFill>
              </a:defRPr>
            </a:lvl1pPr>
            <a:lvl2pPr marL="274320" indent="-274320">
              <a:spcBef>
                <a:spcPts val="2000"/>
              </a:spcBef>
              <a:buFont typeface="Arial" panose="020B0604020202020204" pitchFamily="34" charset="0"/>
              <a:buChar char="▪"/>
              <a:defRPr sz="2600">
                <a:solidFill>
                  <a:schemeClr val="tx1"/>
                </a:solidFill>
              </a:defRPr>
            </a:lvl2pPr>
            <a:lvl3pPr marL="548640" indent="-274320">
              <a:defRPr sz="2600">
                <a:solidFill>
                  <a:schemeClr val="tx1"/>
                </a:solidFill>
              </a:defRPr>
            </a:lvl3pPr>
            <a:lvl4pPr marL="822960" indent="-274320">
              <a:defRPr sz="2600">
                <a:solidFill>
                  <a:schemeClr val="tx1"/>
                </a:solidFill>
              </a:defRPr>
            </a:lvl4pPr>
            <a:lvl5pPr marL="1097280" indent="-274320">
              <a:defRPr sz="2600">
                <a:solidFill>
                  <a:schemeClr val="tx1"/>
                </a:solidFill>
              </a:defRPr>
            </a:lvl5pPr>
            <a:lvl6pPr marL="1371600" indent="-274320">
              <a:defRPr sz="2600">
                <a:solidFill>
                  <a:schemeClr val="tx1"/>
                </a:solidFill>
              </a:defRPr>
            </a:lvl6pPr>
            <a:lvl7pPr marL="1645920" indent="-274320">
              <a:defRPr sz="2600">
                <a:solidFill>
                  <a:schemeClr val="tx1"/>
                </a:solidFill>
              </a:defRPr>
            </a:lvl7pPr>
            <a:lvl8pPr marL="1920240" indent="-274320">
              <a:defRPr sz="2600">
                <a:solidFill>
                  <a:schemeClr val="tx1"/>
                </a:solidFill>
              </a:defRPr>
            </a:lvl8pPr>
            <a:lvl9pPr marL="2194560" indent="-274320">
              <a:defRPr sz="2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CB012D9A-AE72-0239-7D2F-3E585FB16AD8}"/>
              </a:ext>
            </a:extLst>
          </p:cNvPr>
          <p:cNvSpPr>
            <a:spLocks noGrp="1"/>
          </p:cNvSpPr>
          <p:nvPr>
            <p:ph type="dt" sz="half" idx="12"/>
          </p:nvPr>
        </p:nvSpPr>
        <p:spPr/>
        <p:txBody>
          <a:bodyPr/>
          <a:lstStyle/>
          <a:p>
            <a:fld id="{694BD61C-20BA-43AF-A21F-1DAFB3200099}" type="datetime3">
              <a:rPr lang="en-US" smtClean="0"/>
              <a:t>10 August 2026</a:t>
            </a:fld>
            <a:endParaRPr lang="en-US"/>
          </a:p>
        </p:txBody>
      </p:sp>
      <p:sp>
        <p:nvSpPr>
          <p:cNvPr id="17" name="Slide Number Placeholder 16">
            <a:extLst>
              <a:ext uri="{FF2B5EF4-FFF2-40B4-BE49-F238E27FC236}">
                <a16:creationId xmlns:a16="http://schemas.microsoft.com/office/drawing/2014/main" id="{D07D52D1-634D-ECD5-045A-38F96B973AD0}"/>
              </a:ext>
            </a:extLst>
          </p:cNvPr>
          <p:cNvSpPr>
            <a:spLocks noGrp="1"/>
          </p:cNvSpPr>
          <p:nvPr>
            <p:ph type="sldNum" sz="quarter" idx="13"/>
          </p:nvPr>
        </p:nvSpPr>
        <p:spPr/>
        <p:txBody>
          <a:bodyPr/>
          <a:lstStyle/>
          <a:p>
            <a:fld id="{64E5BE4B-2FBF-4174-9E62-85FAD1CB43A6}" type="slidenum">
              <a:rPr lang="en-US" smtClean="0"/>
              <a:pPr/>
              <a:t>‹#›</a:t>
            </a:fld>
            <a:endParaRPr lang="en-US"/>
          </a:p>
        </p:txBody>
      </p:sp>
      <p:pic>
        <p:nvPicPr>
          <p:cNvPr id="19" name="Picture 18">
            <a:extLst>
              <a:ext uri="{FF2B5EF4-FFF2-40B4-BE49-F238E27FC236}">
                <a16:creationId xmlns:a16="http://schemas.microsoft.com/office/drawing/2014/main" id="{C79E1E38-4374-0E9C-82E2-AD3CC565A467}"/>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21" name="Rectangle 15">
            <a:extLst>
              <a:ext uri="{FF2B5EF4-FFF2-40B4-BE49-F238E27FC236}">
                <a16:creationId xmlns:a16="http://schemas.microsoft.com/office/drawing/2014/main" id="{DEB0DA69-FBF7-5C40-833F-1B7B11772F88}"/>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22" name="Rectangle 21">
            <a:extLst>
              <a:ext uri="{FF2B5EF4-FFF2-40B4-BE49-F238E27FC236}">
                <a16:creationId xmlns:a16="http://schemas.microsoft.com/office/drawing/2014/main" id="{D597C6E0-6809-7398-D956-E5305EC75B10}"/>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17146740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Numbers - Whi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6FD270-DB0B-36F0-B138-75209607ED74}"/>
              </a:ext>
            </a:extLst>
          </p:cNvPr>
          <p:cNvSpPr>
            <a:spLocks noGrp="1"/>
          </p:cNvSpPr>
          <p:nvPr>
            <p:ph type="title" hasCustomPrompt="1"/>
          </p:nvPr>
        </p:nvSpPr>
        <p:spPr/>
        <p:txBody>
          <a:bodyPr/>
          <a:lstStyle/>
          <a:p>
            <a:r>
              <a:rPr lang="en-US"/>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109728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109728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01</a:t>
            </a:r>
          </a:p>
        </p:txBody>
      </p:sp>
      <p:sp>
        <p:nvSpPr>
          <p:cNvPr id="3" name="Content Placeholder 2"/>
          <p:cNvSpPr>
            <a:spLocks noGrp="1"/>
          </p:cNvSpPr>
          <p:nvPr>
            <p:ph sz="half" idx="1"/>
          </p:nvPr>
        </p:nvSpPr>
        <p:spPr>
          <a:xfrm>
            <a:off x="1097283" y="4572000"/>
            <a:ext cx="4998718" cy="7772400"/>
          </a:xfrm>
        </p:spPr>
        <p:txBody>
          <a:bodyPr/>
          <a:lstStyle>
            <a:lvl1pPr marL="0" indent="0">
              <a:spcBef>
                <a:spcPts val="2000"/>
              </a:spcBef>
              <a:buFontTx/>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682752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682752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02</a:t>
            </a:r>
          </a:p>
        </p:txBody>
      </p:sp>
      <p:sp>
        <p:nvSpPr>
          <p:cNvPr id="4" name="Content Placeholder 3"/>
          <p:cNvSpPr>
            <a:spLocks noGrp="1"/>
          </p:cNvSpPr>
          <p:nvPr>
            <p:ph sz="half" idx="2"/>
          </p:nvPr>
        </p:nvSpPr>
        <p:spPr>
          <a:xfrm>
            <a:off x="6827523" y="4572000"/>
            <a:ext cx="4998718" cy="777240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1255776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1255776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2557763" y="4572000"/>
            <a:ext cx="4998718" cy="777240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1828800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1828800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18288003" y="4572000"/>
            <a:ext cx="4998718" cy="777240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BE669241-96AF-C7FA-0BE4-6592ABD25879}"/>
              </a:ext>
            </a:extLst>
          </p:cNvPr>
          <p:cNvSpPr>
            <a:spLocks noGrp="1"/>
          </p:cNvSpPr>
          <p:nvPr>
            <p:ph type="dt" sz="half" idx="12"/>
          </p:nvPr>
        </p:nvSpPr>
        <p:spPr/>
        <p:txBody>
          <a:bodyPr/>
          <a:lstStyle/>
          <a:p>
            <a:fld id="{A7B8021B-6105-4216-96FC-94348F216D0E}" type="datetime3">
              <a:rPr lang="en-US" smtClean="0"/>
              <a:t>10 August 2026</a:t>
            </a:fld>
            <a:endParaRPr lang="en-US"/>
          </a:p>
        </p:txBody>
      </p:sp>
      <p:sp>
        <p:nvSpPr>
          <p:cNvPr id="17" name="Slide Number Placeholder 16">
            <a:extLst>
              <a:ext uri="{FF2B5EF4-FFF2-40B4-BE49-F238E27FC236}">
                <a16:creationId xmlns:a16="http://schemas.microsoft.com/office/drawing/2014/main" id="{A6C2643F-F661-8B8E-E36F-1F135C6F65B8}"/>
              </a:ext>
            </a:extLst>
          </p:cNvPr>
          <p:cNvSpPr>
            <a:spLocks noGrp="1"/>
          </p:cNvSpPr>
          <p:nvPr>
            <p:ph type="sldNum" sz="quarter" idx="1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451753086"/>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8 Numbers">
    <p:bg>
      <p:bgPr>
        <a:solidFill>
          <a:srgbClr val="221F20"/>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AEEBA188-82A1-2FC4-842F-8120003B65B0}"/>
              </a:ext>
            </a:extLst>
          </p:cNvPr>
          <p:cNvSpPr>
            <a:spLocks noGrp="1"/>
          </p:cNvSpPr>
          <p:nvPr>
            <p:ph type="title" hasCustomPrompt="1"/>
          </p:nvPr>
        </p:nvSpPr>
        <p:spPr/>
        <p:txBody>
          <a:bodyPr/>
          <a:lstStyle/>
          <a:p>
            <a:r>
              <a:rPr lang="en-US"/>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109728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109728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01</a:t>
            </a:r>
          </a:p>
        </p:txBody>
      </p:sp>
      <p:sp>
        <p:nvSpPr>
          <p:cNvPr id="3" name="Content Placeholder 2"/>
          <p:cNvSpPr>
            <a:spLocks noGrp="1"/>
          </p:cNvSpPr>
          <p:nvPr>
            <p:ph sz="half" idx="1"/>
          </p:nvPr>
        </p:nvSpPr>
        <p:spPr>
          <a:xfrm>
            <a:off x="109728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682752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682752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02</a:t>
            </a:r>
          </a:p>
        </p:txBody>
      </p:sp>
      <p:sp>
        <p:nvSpPr>
          <p:cNvPr id="4" name="Content Placeholder 3"/>
          <p:cNvSpPr>
            <a:spLocks noGrp="1"/>
          </p:cNvSpPr>
          <p:nvPr>
            <p:ph sz="half" idx="2"/>
          </p:nvPr>
        </p:nvSpPr>
        <p:spPr>
          <a:xfrm>
            <a:off x="682752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1255776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1255776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255776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18288000" y="3200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1828800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1828800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1097280" y="7772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109728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109728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6827520" y="7772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682752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682752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12557760" y="7772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1255776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1255776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18288000" y="7772400"/>
            <a:ext cx="49987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1828800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solidFill>
                  <a:schemeClr val="tx2"/>
                </a:solidFill>
              </a:rPr>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1828800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Date Placeholder 27">
            <a:extLst>
              <a:ext uri="{FF2B5EF4-FFF2-40B4-BE49-F238E27FC236}">
                <a16:creationId xmlns:a16="http://schemas.microsoft.com/office/drawing/2014/main" id="{6E3723B8-B265-6943-67A5-DF3F0D5EC1CD}"/>
              </a:ext>
            </a:extLst>
          </p:cNvPr>
          <p:cNvSpPr>
            <a:spLocks noGrp="1"/>
          </p:cNvSpPr>
          <p:nvPr>
            <p:ph type="dt" sz="half" idx="16"/>
          </p:nvPr>
        </p:nvSpPr>
        <p:spPr/>
        <p:txBody>
          <a:bodyPr/>
          <a:lstStyle/>
          <a:p>
            <a:fld id="{5D27CFAB-73E6-44A8-B862-B3306344E3F2}" type="datetime3">
              <a:rPr lang="en-US" smtClean="0"/>
              <a:t>10 August 2026</a:t>
            </a:fld>
            <a:endParaRPr lang="en-US"/>
          </a:p>
        </p:txBody>
      </p:sp>
      <p:sp>
        <p:nvSpPr>
          <p:cNvPr id="29" name="Slide Number Placeholder 28">
            <a:extLst>
              <a:ext uri="{FF2B5EF4-FFF2-40B4-BE49-F238E27FC236}">
                <a16:creationId xmlns:a16="http://schemas.microsoft.com/office/drawing/2014/main" id="{8D4AF177-759A-A93C-2097-C2C22D93680F}"/>
              </a:ext>
            </a:extLst>
          </p:cNvPr>
          <p:cNvSpPr>
            <a:spLocks noGrp="1"/>
          </p:cNvSpPr>
          <p:nvPr>
            <p:ph type="sldNum" sz="quarter" idx="17"/>
          </p:nvPr>
        </p:nvSpPr>
        <p:spPr/>
        <p:txBody>
          <a:bodyPr/>
          <a:lstStyle/>
          <a:p>
            <a:fld id="{64E5BE4B-2FBF-4174-9E62-85FAD1CB43A6}" type="slidenum">
              <a:rPr lang="en-US" smtClean="0"/>
              <a:pPr/>
              <a:t>‹#›</a:t>
            </a:fld>
            <a:endParaRPr lang="en-US"/>
          </a:p>
        </p:txBody>
      </p:sp>
      <p:pic>
        <p:nvPicPr>
          <p:cNvPr id="34" name="Picture 33">
            <a:extLst>
              <a:ext uri="{FF2B5EF4-FFF2-40B4-BE49-F238E27FC236}">
                <a16:creationId xmlns:a16="http://schemas.microsoft.com/office/drawing/2014/main" id="{95D9239A-47E2-E738-B7C2-A7085DF2C7F6}"/>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36" name="Rectangle 15">
            <a:extLst>
              <a:ext uri="{FF2B5EF4-FFF2-40B4-BE49-F238E27FC236}">
                <a16:creationId xmlns:a16="http://schemas.microsoft.com/office/drawing/2014/main" id="{FEDB97C0-F514-9C55-3E16-9FC0105AEFDF}"/>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37" name="Rectangle 36">
            <a:extLst>
              <a:ext uri="{FF2B5EF4-FFF2-40B4-BE49-F238E27FC236}">
                <a16:creationId xmlns:a16="http://schemas.microsoft.com/office/drawing/2014/main" id="{0C06597B-21CB-E031-D41A-B15442D12216}"/>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14078569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p15:clr>
            <a:srgbClr val="A4A3A4"/>
          </p15:clr>
        </p15:guide>
        <p15:guide id="2" orient="horz" pos="1008">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 Numbers - White">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63F0940-E33E-9D7F-C52B-16CFD0545B23}"/>
              </a:ext>
            </a:extLst>
          </p:cNvPr>
          <p:cNvSpPr>
            <a:spLocks noGrp="1"/>
          </p:cNvSpPr>
          <p:nvPr>
            <p:ph type="title" hasCustomPrompt="1"/>
          </p:nvPr>
        </p:nvSpPr>
        <p:spPr/>
        <p:txBody>
          <a:bodyPr/>
          <a:lstStyle/>
          <a:p>
            <a:r>
              <a:rPr lang="en-US"/>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109728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109728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01</a:t>
            </a:r>
          </a:p>
        </p:txBody>
      </p:sp>
      <p:sp>
        <p:nvSpPr>
          <p:cNvPr id="3" name="Content Placeholder 2"/>
          <p:cNvSpPr>
            <a:spLocks noGrp="1"/>
          </p:cNvSpPr>
          <p:nvPr>
            <p:ph sz="half" idx="1"/>
          </p:nvPr>
        </p:nvSpPr>
        <p:spPr>
          <a:xfrm>
            <a:off x="109728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682752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682752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02</a:t>
            </a:r>
          </a:p>
        </p:txBody>
      </p:sp>
      <p:sp>
        <p:nvSpPr>
          <p:cNvPr id="4" name="Content Placeholder 3"/>
          <p:cNvSpPr>
            <a:spLocks noGrp="1"/>
          </p:cNvSpPr>
          <p:nvPr>
            <p:ph sz="half" idx="2"/>
          </p:nvPr>
        </p:nvSpPr>
        <p:spPr>
          <a:xfrm>
            <a:off x="682752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1255776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1255776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1255776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18288000" y="3200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18288003" y="3474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18288003" y="4572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1097280" y="7772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109728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109728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6827520" y="7772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682752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682752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12557760" y="7772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1255776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1255776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18288000" y="7772400"/>
            <a:ext cx="49987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18288003" y="8046720"/>
            <a:ext cx="4998718" cy="9144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7200" b="1"/>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18288003" y="9144000"/>
            <a:ext cx="4998718" cy="2651760"/>
          </a:xfrm>
        </p:spPr>
        <p:txBody>
          <a:bodyPr/>
          <a:lstStyle>
            <a:lvl1pPr marL="0" indent="0">
              <a:spcBef>
                <a:spcPts val="2000"/>
              </a:spcBef>
              <a:buNone/>
              <a:defRPr sz="2600"/>
            </a:lvl1pPr>
            <a:lvl2pPr marL="274320" indent="-274320">
              <a:spcBef>
                <a:spcPts val="2000"/>
              </a:spcBef>
              <a:buFont typeface="Arial" panose="020B0604020202020204" pitchFamily="34" charset="0"/>
              <a:buChar char="▪"/>
              <a:defRPr sz="2600"/>
            </a:lvl2pPr>
            <a:lvl3pPr marL="548640" indent="-274320">
              <a:defRPr sz="2600"/>
            </a:lvl3pPr>
            <a:lvl4pPr marL="822960" indent="-274320">
              <a:defRPr sz="2600"/>
            </a:lvl4pPr>
            <a:lvl5pPr marL="1097280" indent="-274320">
              <a:defRPr sz="2600"/>
            </a:lvl5pPr>
            <a:lvl6pPr marL="1371600" indent="-274320">
              <a:defRPr sz="2600"/>
            </a:lvl6pPr>
            <a:lvl7pPr marL="1645920" indent="-274320">
              <a:defRPr sz="2600"/>
            </a:lvl7pPr>
            <a:lvl8pPr marL="1920240" indent="-274320">
              <a:defRPr sz="2600"/>
            </a:lvl8pPr>
            <a:lvl9pPr marL="219456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Date Placeholder 27">
            <a:extLst>
              <a:ext uri="{FF2B5EF4-FFF2-40B4-BE49-F238E27FC236}">
                <a16:creationId xmlns:a16="http://schemas.microsoft.com/office/drawing/2014/main" id="{4C43927A-9072-62B2-E6B6-C90CC98BD41F}"/>
              </a:ext>
            </a:extLst>
          </p:cNvPr>
          <p:cNvSpPr>
            <a:spLocks noGrp="1"/>
          </p:cNvSpPr>
          <p:nvPr>
            <p:ph type="dt" sz="half" idx="16"/>
          </p:nvPr>
        </p:nvSpPr>
        <p:spPr/>
        <p:txBody>
          <a:bodyPr/>
          <a:lstStyle/>
          <a:p>
            <a:fld id="{A9B2E784-A5F5-4301-881B-94AC8DBF9DED}" type="datetime3">
              <a:rPr lang="en-US" smtClean="0"/>
              <a:t>10 August 2026</a:t>
            </a:fld>
            <a:endParaRPr lang="en-US"/>
          </a:p>
        </p:txBody>
      </p:sp>
      <p:sp>
        <p:nvSpPr>
          <p:cNvPr id="29" name="Slide Number Placeholder 28">
            <a:extLst>
              <a:ext uri="{FF2B5EF4-FFF2-40B4-BE49-F238E27FC236}">
                <a16:creationId xmlns:a16="http://schemas.microsoft.com/office/drawing/2014/main" id="{7C0BB974-2130-F29B-EFD0-42CC6056022B}"/>
              </a:ext>
            </a:extLst>
          </p:cNvPr>
          <p:cNvSpPr>
            <a:spLocks noGrp="1"/>
          </p:cNvSpPr>
          <p:nvPr>
            <p:ph type="sldNum" sz="quarter" idx="17"/>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4074648378"/>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po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1" y="822962"/>
            <a:ext cx="16462586" cy="1828800"/>
          </a:xfrm>
        </p:spPr>
        <p:txBody>
          <a:bodyPr/>
          <a:lstStyle/>
          <a:p>
            <a:r>
              <a:rPr lang="en-US"/>
              <a:t>[Slide title]</a:t>
            </a:r>
          </a:p>
        </p:txBody>
      </p:sp>
      <p:sp>
        <p:nvSpPr>
          <p:cNvPr id="5" name="Text Placeholder 2">
            <a:extLst>
              <a:ext uri="{FF2B5EF4-FFF2-40B4-BE49-F238E27FC236}">
                <a16:creationId xmlns:a16="http://schemas.microsoft.com/office/drawing/2014/main" id="{79532378-F1EC-4C8C-4ED2-DF860F99516C}"/>
              </a:ext>
            </a:extLst>
          </p:cNvPr>
          <p:cNvSpPr>
            <a:spLocks noGrp="1"/>
          </p:cNvSpPr>
          <p:nvPr>
            <p:ph type="body" sz="quarter" idx="10"/>
          </p:nvPr>
        </p:nvSpPr>
        <p:spPr>
          <a:xfrm>
            <a:off x="1097280" y="3200400"/>
            <a:ext cx="22189440" cy="9144000"/>
          </a:xfrm>
        </p:spPr>
        <p:txBody>
          <a:bodyPr numCol="2"/>
          <a:lstStyle>
            <a:lvl1pPr marL="0" indent="0">
              <a:spcBef>
                <a:spcPts val="2000"/>
              </a:spcBef>
              <a:buFontTx/>
              <a:buNone/>
              <a:defRPr sz="2200"/>
            </a:lvl1pPr>
            <a:lvl2pPr marL="274320" indent="-274320">
              <a:spcBef>
                <a:spcPts val="2000"/>
              </a:spcBef>
              <a:buFont typeface="Arial" panose="020B0604020202020204" pitchFamily="34" charset="0"/>
              <a:buChar char="▪"/>
              <a:defRPr sz="2200"/>
            </a:lvl2pPr>
            <a:lvl3pPr marL="548640" indent="-274320">
              <a:defRPr sz="2200"/>
            </a:lvl3pPr>
            <a:lvl4pPr marL="822960" indent="-274320">
              <a:defRPr sz="2200"/>
            </a:lvl4pPr>
            <a:lvl5pPr marL="1097280" indent="-274320">
              <a:defRPr sz="2200"/>
            </a:lvl5pPr>
            <a:lvl6pPr marL="1371600" indent="-274320">
              <a:defRPr sz="2200"/>
            </a:lvl6pPr>
            <a:lvl7pPr marL="1645920" indent="-274320">
              <a:defRPr sz="2200"/>
            </a:lvl7pPr>
            <a:lvl8pPr marL="1920240" indent="-274320">
              <a:defRPr sz="2200"/>
            </a:lvl8pPr>
            <a:lvl9pPr marL="2194560" indent="-274320">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CB055-EB11-8EF9-03BC-FB9ECE4D8BA4}"/>
              </a:ext>
            </a:extLst>
          </p:cNvPr>
          <p:cNvSpPr>
            <a:spLocks noGrp="1"/>
          </p:cNvSpPr>
          <p:nvPr>
            <p:ph type="dt" sz="half" idx="11"/>
          </p:nvPr>
        </p:nvSpPr>
        <p:spPr/>
        <p:txBody>
          <a:bodyPr/>
          <a:lstStyle/>
          <a:p>
            <a:fld id="{4F357020-80C2-43F0-9F5B-8C3D0634A48B}" type="datetime3">
              <a:rPr lang="en-US" smtClean="0"/>
              <a:t>10 August 2026</a:t>
            </a:fld>
            <a:endParaRPr lang="en-US"/>
          </a:p>
        </p:txBody>
      </p:sp>
      <p:sp>
        <p:nvSpPr>
          <p:cNvPr id="6" name="Slide Number Placeholder 5">
            <a:extLst>
              <a:ext uri="{FF2B5EF4-FFF2-40B4-BE49-F238E27FC236}">
                <a16:creationId xmlns:a16="http://schemas.microsoft.com/office/drawing/2014/main" id="{2A693FB7-0B10-910E-2F4E-A8DFAF9A43A7}"/>
              </a:ext>
            </a:extLst>
          </p:cNvPr>
          <p:cNvSpPr>
            <a:spLocks noGrp="1"/>
          </p:cNvSpPr>
          <p:nvPr>
            <p:ph type="sldNum" sz="quarter" idx="12"/>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4076078914"/>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0F3CE13-290E-12C4-BDCA-17CB5BAFF747}"/>
              </a:ext>
            </a:extLst>
          </p:cNvPr>
          <p:cNvSpPr>
            <a:spLocks noGrp="1"/>
          </p:cNvSpPr>
          <p:nvPr>
            <p:ph type="pic" sz="quarter" idx="10"/>
          </p:nvPr>
        </p:nvSpPr>
        <p:spPr>
          <a:xfrm>
            <a:off x="0" y="457200"/>
            <a:ext cx="24384000" cy="1280160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4" name="Title 2">
            <a:extLst>
              <a:ext uri="{FF2B5EF4-FFF2-40B4-BE49-F238E27FC236}">
                <a16:creationId xmlns:a16="http://schemas.microsoft.com/office/drawing/2014/main" id="{0AF67DC4-909F-6BF0-DB86-8675E25715AB}"/>
              </a:ext>
            </a:extLst>
          </p:cNvPr>
          <p:cNvSpPr>
            <a:spLocks noGrp="1"/>
          </p:cNvSpPr>
          <p:nvPr>
            <p:ph type="title" hasCustomPrompt="1"/>
          </p:nvPr>
        </p:nvSpPr>
        <p:spPr/>
        <p:txBody>
          <a:bodyPr/>
          <a:lstStyle/>
          <a:p>
            <a:r>
              <a:rPr lang="en-US"/>
              <a:t>[Slide title]</a:t>
            </a:r>
          </a:p>
        </p:txBody>
      </p:sp>
      <p:sp>
        <p:nvSpPr>
          <p:cNvPr id="3" name="Date Placeholder 2">
            <a:extLst>
              <a:ext uri="{FF2B5EF4-FFF2-40B4-BE49-F238E27FC236}">
                <a16:creationId xmlns:a16="http://schemas.microsoft.com/office/drawing/2014/main" id="{FFF3D174-1921-7F28-5394-750C376C77F2}"/>
              </a:ext>
            </a:extLst>
          </p:cNvPr>
          <p:cNvSpPr>
            <a:spLocks noGrp="1"/>
          </p:cNvSpPr>
          <p:nvPr>
            <p:ph type="dt" sz="half" idx="11"/>
          </p:nvPr>
        </p:nvSpPr>
        <p:spPr/>
        <p:txBody>
          <a:bodyPr/>
          <a:lstStyle/>
          <a:p>
            <a:fld id="{18EAB3A5-9E92-4BB9-8F22-9632B4FBEDBA}" type="datetime3">
              <a:rPr lang="en-US" smtClean="0"/>
              <a:t>10 August 2026</a:t>
            </a:fld>
            <a:endParaRPr lang="en-US"/>
          </a:p>
        </p:txBody>
      </p:sp>
      <p:sp>
        <p:nvSpPr>
          <p:cNvPr id="5" name="Slide Number Placeholder 4">
            <a:extLst>
              <a:ext uri="{FF2B5EF4-FFF2-40B4-BE49-F238E27FC236}">
                <a16:creationId xmlns:a16="http://schemas.microsoft.com/office/drawing/2014/main" id="{04BD6737-D835-6484-7A3F-BAD2D784E28E}"/>
              </a:ext>
            </a:extLst>
          </p:cNvPr>
          <p:cNvSpPr>
            <a:spLocks noGrp="1"/>
          </p:cNvSpPr>
          <p:nvPr>
            <p:ph type="sldNum" sz="quarter" idx="12"/>
          </p:nvPr>
        </p:nvSpPr>
        <p:spPr/>
        <p:txBody>
          <a:bodyPr/>
          <a:lstStyle/>
          <a:p>
            <a:fld id="{64E5BE4B-2FBF-4174-9E62-85FAD1CB43A6}" type="slidenum">
              <a:rPr lang="en-US" smtClean="0"/>
              <a:pPr/>
              <a:t>‹#›</a:t>
            </a:fld>
            <a:endParaRPr lang="en-US"/>
          </a:p>
        </p:txBody>
      </p:sp>
      <p:pic>
        <p:nvPicPr>
          <p:cNvPr id="10" name="Picture 9">
            <a:extLst>
              <a:ext uri="{FF2B5EF4-FFF2-40B4-BE49-F238E27FC236}">
                <a16:creationId xmlns:a16="http://schemas.microsoft.com/office/drawing/2014/main" id="{E4965BB2-7B00-6287-D21D-FC282C001F23}"/>
              </a:ext>
            </a:extLst>
          </p:cNvPr>
          <p:cNvPicPr>
            <a:picLocks noChangeAspect="1"/>
          </p:cNvPicPr>
          <p:nvPr userDrawn="1"/>
        </p:nvPicPr>
        <p:blipFill>
          <a:blip r:embed="rId2"/>
          <a:srcRect/>
          <a:stretch/>
        </p:blipFill>
        <p:spPr>
          <a:xfrm>
            <a:off x="20009229" y="822325"/>
            <a:ext cx="3259422" cy="956046"/>
          </a:xfrm>
          <a:prstGeom prst="rect">
            <a:avLst/>
          </a:prstGeom>
        </p:spPr>
      </p:pic>
    </p:spTree>
    <p:extLst>
      <p:ext uri="{BB962C8B-B14F-4D97-AF65-F5344CB8AC3E}">
        <p14:creationId xmlns:p14="http://schemas.microsoft.com/office/powerpoint/2010/main" val="3282229545"/>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nd Image 01">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a:xfrm>
            <a:off x="1097280" y="822962"/>
            <a:ext cx="10728960" cy="1828800"/>
          </a:xfrm>
        </p:spPr>
        <p:txBody>
          <a:bodyPr/>
          <a:lstStyle>
            <a:lvl1pPr>
              <a:defRPr sz="5600" b="1" cap="none" baseline="0"/>
            </a:lvl1pPr>
          </a:lstStyle>
          <a:p>
            <a:r>
              <a:rPr lang="en-US"/>
              <a:t>[Slide title]</a:t>
            </a:r>
          </a:p>
        </p:txBody>
      </p:sp>
      <p:sp>
        <p:nvSpPr>
          <p:cNvPr id="3" name="Content Placeholder 2"/>
          <p:cNvSpPr>
            <a:spLocks noGrp="1"/>
          </p:cNvSpPr>
          <p:nvPr>
            <p:ph sz="half" idx="1"/>
          </p:nvPr>
        </p:nvSpPr>
        <p:spPr>
          <a:xfrm>
            <a:off x="1097278" y="3200400"/>
            <a:ext cx="10728960" cy="914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DEDA6D-3B28-23A1-C2EE-BBB7617D7DCF}"/>
              </a:ext>
            </a:extLst>
          </p:cNvPr>
          <p:cNvSpPr>
            <a:spLocks noGrp="1"/>
          </p:cNvSpPr>
          <p:nvPr>
            <p:ph type="dt" sz="half" idx="11"/>
          </p:nvPr>
        </p:nvSpPr>
        <p:spPr/>
        <p:txBody>
          <a:bodyPr/>
          <a:lstStyle/>
          <a:p>
            <a:fld id="{40923810-5FB2-48C9-96CA-1DE2C4773142}" type="datetime3">
              <a:rPr lang="en-US" smtClean="0"/>
              <a:t>10 August 2026</a:t>
            </a:fld>
            <a:endParaRPr lang="en-US"/>
          </a:p>
        </p:txBody>
      </p:sp>
      <p:sp>
        <p:nvSpPr>
          <p:cNvPr id="6" name="Slide Number Placeholder 5">
            <a:extLst>
              <a:ext uri="{FF2B5EF4-FFF2-40B4-BE49-F238E27FC236}">
                <a16:creationId xmlns:a16="http://schemas.microsoft.com/office/drawing/2014/main" id="{8F131B70-C8F2-D686-C30C-B4651FF0440C}"/>
              </a:ext>
            </a:extLst>
          </p:cNvPr>
          <p:cNvSpPr>
            <a:spLocks noGrp="1"/>
          </p:cNvSpPr>
          <p:nvPr>
            <p:ph type="sldNum" sz="quarter" idx="12"/>
          </p:nvPr>
        </p:nvSpPr>
        <p:spPr/>
        <p:txBody>
          <a:bodyPr/>
          <a:lstStyle/>
          <a:p>
            <a:fld id="{64E5BE4B-2FBF-4174-9E62-85FAD1CB43A6}" type="slidenum">
              <a:rPr lang="en-US" smtClean="0"/>
              <a:pPr/>
              <a:t>‹#›</a:t>
            </a:fld>
            <a:endParaRPr lang="en-US"/>
          </a:p>
        </p:txBody>
      </p:sp>
      <p:sp>
        <p:nvSpPr>
          <p:cNvPr id="8" name="Picture Placeholder 3">
            <a:extLst>
              <a:ext uri="{FF2B5EF4-FFF2-40B4-BE49-F238E27FC236}">
                <a16:creationId xmlns:a16="http://schemas.microsoft.com/office/drawing/2014/main" id="{9D1DFBC2-C4E8-E691-E48C-B8D2CF49CDAF}"/>
              </a:ext>
            </a:extLst>
          </p:cNvPr>
          <p:cNvSpPr>
            <a:spLocks noGrp="1"/>
          </p:cNvSpPr>
          <p:nvPr>
            <p:ph type="pic" sz="quarter" idx="10"/>
          </p:nvPr>
        </p:nvSpPr>
        <p:spPr>
          <a:xfrm>
            <a:off x="12556074" y="2152649"/>
            <a:ext cx="10731496" cy="1019175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Tree>
    <p:extLst>
      <p:ext uri="{BB962C8B-B14F-4D97-AF65-F5344CB8AC3E}">
        <p14:creationId xmlns:p14="http://schemas.microsoft.com/office/powerpoint/2010/main" val="4174087378"/>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and Image 02">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D455EB0-A36D-4986-9393-AA1D5CE6C067}"/>
              </a:ext>
            </a:extLst>
          </p:cNvPr>
          <p:cNvSpPr>
            <a:spLocks noGrp="1"/>
          </p:cNvSpPr>
          <p:nvPr>
            <p:ph type="pic" sz="quarter" idx="10"/>
          </p:nvPr>
        </p:nvSpPr>
        <p:spPr>
          <a:xfrm>
            <a:off x="1097278" y="822960"/>
            <a:ext cx="22189440" cy="621792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5" name="Title 2">
            <a:extLst>
              <a:ext uri="{FF2B5EF4-FFF2-40B4-BE49-F238E27FC236}">
                <a16:creationId xmlns:a16="http://schemas.microsoft.com/office/drawing/2014/main" id="{C17D0BA3-CE88-4FFE-E80D-CD039190BDDD}"/>
              </a:ext>
            </a:extLst>
          </p:cNvPr>
          <p:cNvSpPr>
            <a:spLocks noGrp="1"/>
          </p:cNvSpPr>
          <p:nvPr>
            <p:ph type="title" hasCustomPrompt="1"/>
          </p:nvPr>
        </p:nvSpPr>
        <p:spPr>
          <a:xfrm>
            <a:off x="1097280" y="7589520"/>
            <a:ext cx="10728960" cy="1828800"/>
          </a:xfrm>
        </p:spPr>
        <p:txBody>
          <a:bodyPr/>
          <a:lstStyle>
            <a:lvl1pPr>
              <a:defRPr sz="5600" b="1" cap="none" baseline="0"/>
            </a:lvl1pPr>
          </a:lstStyle>
          <a:p>
            <a:r>
              <a:rPr lang="en-US"/>
              <a:t>[Slide title]</a:t>
            </a:r>
          </a:p>
        </p:txBody>
      </p:sp>
      <p:sp>
        <p:nvSpPr>
          <p:cNvPr id="3" name="Content Placeholder 3"/>
          <p:cNvSpPr>
            <a:spLocks noGrp="1"/>
          </p:cNvSpPr>
          <p:nvPr>
            <p:ph sz="half" idx="1"/>
          </p:nvPr>
        </p:nvSpPr>
        <p:spPr>
          <a:xfrm>
            <a:off x="12557758" y="7589520"/>
            <a:ext cx="10728960"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39DE7-660B-3FA9-966D-AB1D9EF6AC81}"/>
              </a:ext>
            </a:extLst>
          </p:cNvPr>
          <p:cNvSpPr>
            <a:spLocks noGrp="1"/>
          </p:cNvSpPr>
          <p:nvPr>
            <p:ph type="dt" sz="half" idx="11"/>
          </p:nvPr>
        </p:nvSpPr>
        <p:spPr/>
        <p:txBody>
          <a:bodyPr/>
          <a:lstStyle/>
          <a:p>
            <a:fld id="{E50EFF4B-86EB-42FB-93EA-7D8F9CB2466F}" type="datetime3">
              <a:rPr lang="en-US" smtClean="0"/>
              <a:t>10 August 2026</a:t>
            </a:fld>
            <a:endParaRPr lang="en-US"/>
          </a:p>
        </p:txBody>
      </p:sp>
      <p:sp>
        <p:nvSpPr>
          <p:cNvPr id="6" name="Slide Number Placeholder 5">
            <a:extLst>
              <a:ext uri="{FF2B5EF4-FFF2-40B4-BE49-F238E27FC236}">
                <a16:creationId xmlns:a16="http://schemas.microsoft.com/office/drawing/2014/main" id="{25763529-A3F2-C0F4-1A5C-AAFFF34D7F24}"/>
              </a:ext>
            </a:extLst>
          </p:cNvPr>
          <p:cNvSpPr>
            <a:spLocks noGrp="1"/>
          </p:cNvSpPr>
          <p:nvPr>
            <p:ph type="sldNum" sz="quarter" idx="12"/>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222538277"/>
      </p:ext>
    </p:extLst>
  </p:cSld>
  <p:clrMapOvr>
    <a:masterClrMapping/>
  </p:clrMapOvr>
  <p:extLst>
    <p:ext uri="{DCECCB84-F9BA-43D5-87BE-67443E8EF086}">
      <p15:sldGuideLst xmlns:p15="http://schemas.microsoft.com/office/powerpoint/2012/main">
        <p15:guide id="1" orient="horz" pos="2390">
          <p15:clr>
            <a:srgbClr val="A4A3A4"/>
          </p15:clr>
        </p15:guide>
        <p15:guide id="2" orient="horz" pos="3888">
          <p15:clr>
            <a:srgbClr val="A4A3A4"/>
          </p15:clr>
        </p15:guide>
        <p15:guide id="3" orient="horz" pos="2218">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and 2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1097278" y="3200400"/>
            <a:ext cx="10728960" cy="457200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1097274" y="8229600"/>
            <a:ext cx="10728960" cy="731520"/>
          </a:xfrm>
        </p:spPr>
        <p:txBody>
          <a:bodyPr/>
          <a:lstStyle>
            <a:lvl1pPr marL="0" indent="0">
              <a:spcBef>
                <a:spcPts val="0"/>
              </a:spcBef>
              <a:buFontTx/>
              <a:buNone/>
              <a:defRPr sz="3600" b="1"/>
            </a:lvl1pPr>
            <a:lvl2pPr marL="0" indent="0">
              <a:spcBef>
                <a:spcPts val="0"/>
              </a:spcBef>
              <a:buFontTx/>
              <a:buNone/>
              <a:defRPr sz="3600" b="1"/>
            </a:lvl2pPr>
            <a:lvl3pPr marL="0" indent="0">
              <a:spcBef>
                <a:spcPts val="0"/>
              </a:spcBef>
              <a:buFontTx/>
              <a:buNone/>
              <a:defRPr sz="3600" b="1"/>
            </a:lvl3pPr>
            <a:lvl4pPr marL="0" indent="0">
              <a:spcBef>
                <a:spcPts val="0"/>
              </a:spcBef>
              <a:buFontTx/>
              <a:buNone/>
              <a:defRPr sz="3600" b="1"/>
            </a:lvl4pPr>
            <a:lvl5pPr marL="0" indent="0">
              <a:spcBef>
                <a:spcPts val="0"/>
              </a:spcBef>
              <a:buFontTx/>
              <a:buNone/>
              <a:defRPr sz="3600" b="1"/>
            </a:lvl5pPr>
            <a:lvl6pPr marL="0" indent="0">
              <a:spcBef>
                <a:spcPts val="0"/>
              </a:spcBef>
              <a:buFontTx/>
              <a:buNone/>
              <a:defRPr sz="3600" b="1"/>
            </a:lvl6pPr>
            <a:lvl7pPr marL="0" indent="0">
              <a:spcBef>
                <a:spcPts val="0"/>
              </a:spcBef>
              <a:buFontTx/>
              <a:buNone/>
              <a:defRPr sz="3600" b="1"/>
            </a:lvl7pPr>
            <a:lvl8pPr marL="0" indent="0">
              <a:spcBef>
                <a:spcPts val="0"/>
              </a:spcBef>
              <a:buFontTx/>
              <a:buNone/>
              <a:defRPr sz="3600" b="1"/>
            </a:lvl8pPr>
            <a:lvl9pPr marL="0" indent="0">
              <a:spcBef>
                <a:spcPts val="0"/>
              </a:spcBef>
              <a:buFontTx/>
              <a:buNone/>
              <a:defRPr sz="3600" b="1"/>
            </a:lvl9pPr>
          </a:lstStyle>
          <a:p>
            <a:pPr lvl="0"/>
            <a:r>
              <a:rPr lang="en-US"/>
              <a:t>[Subtitle]</a:t>
            </a:r>
          </a:p>
        </p:txBody>
      </p:sp>
      <p:sp>
        <p:nvSpPr>
          <p:cNvPr id="3" name="Content Placeholder 4"/>
          <p:cNvSpPr>
            <a:spLocks noGrp="1"/>
          </p:cNvSpPr>
          <p:nvPr>
            <p:ph sz="half" idx="1"/>
          </p:nvPr>
        </p:nvSpPr>
        <p:spPr>
          <a:xfrm>
            <a:off x="1097278" y="9052560"/>
            <a:ext cx="10728960" cy="3291840"/>
          </a:xfrm>
        </p:spPr>
        <p:txBody>
          <a:bodyPr/>
          <a:lstStyle>
            <a:lvl1pPr marL="274320" indent="-274320">
              <a:defRPr sz="3000"/>
            </a:lvl1pPr>
            <a:lvl2pPr marL="548640" indent="-274320">
              <a:defRPr sz="3000"/>
            </a:lvl2pPr>
            <a:lvl3pPr marL="822960" indent="-274320">
              <a:defRPr sz="3000"/>
            </a:lvl3pPr>
            <a:lvl4pPr marL="1097280" indent="-274320">
              <a:defRPr sz="3000"/>
            </a:lvl4pPr>
            <a:lvl5pPr marL="1371600" indent="-274320">
              <a:defRPr sz="3000"/>
            </a:lvl5pPr>
            <a:lvl6pPr marL="1645920" indent="-274320">
              <a:defRPr sz="3000"/>
            </a:lvl6pPr>
            <a:lvl7pPr marL="1920240" indent="-274320">
              <a:defRPr sz="3000"/>
            </a:lvl7pPr>
            <a:lvl8pPr marL="2194560" indent="-274320">
              <a:defRPr sz="3000"/>
            </a:lvl8pPr>
            <a:lvl9pPr marL="2468880" indent="-274320">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12557758" y="3200400"/>
            <a:ext cx="10728960" cy="457200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12557758" y="8229600"/>
            <a:ext cx="10728960" cy="731520"/>
          </a:xfrm>
        </p:spPr>
        <p:txBody>
          <a:bodyPr/>
          <a:lstStyle>
            <a:lvl1pPr marL="0" indent="0">
              <a:spcBef>
                <a:spcPts val="0"/>
              </a:spcBef>
              <a:buFontTx/>
              <a:buNone/>
              <a:defRPr sz="3600" b="1"/>
            </a:lvl1pPr>
            <a:lvl2pPr marL="0" indent="0">
              <a:spcBef>
                <a:spcPts val="0"/>
              </a:spcBef>
              <a:buFontTx/>
              <a:buNone/>
              <a:defRPr sz="3600" b="1"/>
            </a:lvl2pPr>
            <a:lvl3pPr marL="0" indent="0">
              <a:spcBef>
                <a:spcPts val="0"/>
              </a:spcBef>
              <a:buFontTx/>
              <a:buNone/>
              <a:defRPr sz="3600" b="1"/>
            </a:lvl3pPr>
            <a:lvl4pPr marL="0" indent="0">
              <a:spcBef>
                <a:spcPts val="0"/>
              </a:spcBef>
              <a:buFontTx/>
              <a:buNone/>
              <a:defRPr sz="3600" b="1"/>
            </a:lvl4pPr>
            <a:lvl5pPr marL="0" indent="0">
              <a:spcBef>
                <a:spcPts val="0"/>
              </a:spcBef>
              <a:buFontTx/>
              <a:buNone/>
              <a:defRPr sz="3600" b="1"/>
            </a:lvl5pPr>
            <a:lvl6pPr marL="0" indent="0">
              <a:spcBef>
                <a:spcPts val="0"/>
              </a:spcBef>
              <a:buFontTx/>
              <a:buNone/>
              <a:defRPr sz="3600" b="1"/>
            </a:lvl6pPr>
            <a:lvl7pPr marL="0" indent="0">
              <a:spcBef>
                <a:spcPts val="0"/>
              </a:spcBef>
              <a:buFontTx/>
              <a:buNone/>
              <a:defRPr sz="3600" b="1"/>
            </a:lvl7pPr>
            <a:lvl8pPr marL="0" indent="0">
              <a:spcBef>
                <a:spcPts val="0"/>
              </a:spcBef>
              <a:buFontTx/>
              <a:buNone/>
              <a:defRPr sz="3600" b="1"/>
            </a:lvl8pPr>
            <a:lvl9pPr marL="0" indent="0">
              <a:spcBef>
                <a:spcPts val="0"/>
              </a:spcBef>
              <a:buFontTx/>
              <a:buNone/>
              <a:defRPr sz="3600" b="1"/>
            </a:lvl9pPr>
          </a:lstStyle>
          <a:p>
            <a:pPr lvl="0"/>
            <a:r>
              <a:rPr lang="en-US"/>
              <a:t>[Subtitle]</a:t>
            </a:r>
          </a:p>
        </p:txBody>
      </p:sp>
      <p:sp>
        <p:nvSpPr>
          <p:cNvPr id="4" name="Content Placeholder 7"/>
          <p:cNvSpPr>
            <a:spLocks noGrp="1"/>
          </p:cNvSpPr>
          <p:nvPr>
            <p:ph sz="half" idx="2"/>
          </p:nvPr>
        </p:nvSpPr>
        <p:spPr>
          <a:xfrm>
            <a:off x="12557758" y="9052560"/>
            <a:ext cx="10728960" cy="3291840"/>
          </a:xfrm>
        </p:spPr>
        <p:txBody>
          <a:bodyPr/>
          <a:lstStyle>
            <a:lvl1pPr marL="274320" indent="-274320">
              <a:defRPr sz="3000"/>
            </a:lvl1pPr>
            <a:lvl2pPr marL="548640" indent="-274320">
              <a:defRPr sz="3000"/>
            </a:lvl2pPr>
            <a:lvl3pPr marL="822960" indent="-274320">
              <a:defRPr sz="3000"/>
            </a:lvl3pPr>
            <a:lvl4pPr marL="1097280" indent="-274320">
              <a:defRPr sz="3000"/>
            </a:lvl4pPr>
            <a:lvl5pPr marL="1371600" indent="-274320">
              <a:defRPr sz="3000"/>
            </a:lvl5pPr>
            <a:lvl6pPr marL="1645920" indent="-274320">
              <a:defRPr sz="3000"/>
            </a:lvl6pPr>
            <a:lvl7pPr marL="1920240" indent="-274320">
              <a:defRPr sz="3000"/>
            </a:lvl7pPr>
            <a:lvl8pPr marL="2194560" indent="-274320">
              <a:defRPr sz="3000"/>
            </a:lvl8pPr>
            <a:lvl9pPr marL="2468880" indent="-274320">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E309248A-8803-C0D0-F841-DA0B643CD6D3}"/>
              </a:ext>
            </a:extLst>
          </p:cNvPr>
          <p:cNvSpPr>
            <a:spLocks noGrp="1"/>
          </p:cNvSpPr>
          <p:nvPr>
            <p:ph type="dt" sz="half" idx="14"/>
          </p:nvPr>
        </p:nvSpPr>
        <p:spPr/>
        <p:txBody>
          <a:bodyPr/>
          <a:lstStyle/>
          <a:p>
            <a:fld id="{FB14FC24-E041-45E9-9A72-E5755A86890F}" type="datetime3">
              <a:rPr lang="en-US" smtClean="0"/>
              <a:t>10 August 2026</a:t>
            </a:fld>
            <a:endParaRPr lang="en-US"/>
          </a:p>
        </p:txBody>
      </p:sp>
      <p:sp>
        <p:nvSpPr>
          <p:cNvPr id="11" name="Slide Number Placeholder 10">
            <a:extLst>
              <a:ext uri="{FF2B5EF4-FFF2-40B4-BE49-F238E27FC236}">
                <a16:creationId xmlns:a16="http://schemas.microsoft.com/office/drawing/2014/main" id="{3E501E26-5E18-9AC3-2607-A695FA23E635}"/>
              </a:ext>
            </a:extLst>
          </p:cNvPr>
          <p:cNvSpPr>
            <a:spLocks noGrp="1"/>
          </p:cNvSpPr>
          <p:nvPr>
            <p:ph type="sldNum" sz="quarter" idx="15"/>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026812053"/>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guide id="3" orient="horz" pos="2592">
          <p15:clr>
            <a:srgbClr val="A4A3A4"/>
          </p15:clr>
        </p15:guide>
        <p15:guide id="4" orient="horz" pos="2448">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3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1097278" y="3200400"/>
            <a:ext cx="6900672" cy="33832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1097274" y="7040880"/>
            <a:ext cx="6900672" cy="731520"/>
          </a:xfrm>
        </p:spPr>
        <p:txBody>
          <a:bodyPr/>
          <a:lstStyle>
            <a:lvl1pPr marL="0" indent="0">
              <a:spcBef>
                <a:spcPts val="0"/>
              </a:spcBef>
              <a:buFontTx/>
              <a:buNone/>
              <a:defRPr sz="3600" b="1"/>
            </a:lvl1pPr>
            <a:lvl2pPr marL="0" indent="0">
              <a:spcBef>
                <a:spcPts val="0"/>
              </a:spcBef>
              <a:buFontTx/>
              <a:buNone/>
              <a:defRPr sz="3600" b="1"/>
            </a:lvl2pPr>
            <a:lvl3pPr marL="0" indent="0">
              <a:spcBef>
                <a:spcPts val="0"/>
              </a:spcBef>
              <a:buFontTx/>
              <a:buNone/>
              <a:defRPr sz="3600" b="1"/>
            </a:lvl3pPr>
            <a:lvl4pPr marL="0" indent="0">
              <a:spcBef>
                <a:spcPts val="0"/>
              </a:spcBef>
              <a:buFontTx/>
              <a:buNone/>
              <a:defRPr sz="3600" b="1"/>
            </a:lvl4pPr>
            <a:lvl5pPr marL="0" indent="0">
              <a:spcBef>
                <a:spcPts val="0"/>
              </a:spcBef>
              <a:buFontTx/>
              <a:buNone/>
              <a:defRPr sz="3600" b="1"/>
            </a:lvl5pPr>
            <a:lvl6pPr marL="0" indent="0">
              <a:spcBef>
                <a:spcPts val="0"/>
              </a:spcBef>
              <a:buFontTx/>
              <a:buNone/>
              <a:defRPr sz="3600" b="1"/>
            </a:lvl6pPr>
            <a:lvl7pPr marL="0" indent="0">
              <a:spcBef>
                <a:spcPts val="0"/>
              </a:spcBef>
              <a:buFontTx/>
              <a:buNone/>
              <a:defRPr sz="3600" b="1"/>
            </a:lvl7pPr>
            <a:lvl8pPr marL="0" indent="0">
              <a:spcBef>
                <a:spcPts val="0"/>
              </a:spcBef>
              <a:buFontTx/>
              <a:buNone/>
              <a:defRPr sz="3600" b="1"/>
            </a:lvl8pPr>
            <a:lvl9pPr marL="0" indent="0">
              <a:spcBef>
                <a:spcPts val="0"/>
              </a:spcBef>
              <a:buFontTx/>
              <a:buNone/>
              <a:defRPr sz="3600" b="1"/>
            </a:lvl9pPr>
          </a:lstStyle>
          <a:p>
            <a:pPr lvl="0"/>
            <a:r>
              <a:rPr lang="en-US"/>
              <a:t>[Subtitle]</a:t>
            </a:r>
          </a:p>
        </p:txBody>
      </p:sp>
      <p:sp>
        <p:nvSpPr>
          <p:cNvPr id="3" name="Content Placeholder 4"/>
          <p:cNvSpPr>
            <a:spLocks noGrp="1"/>
          </p:cNvSpPr>
          <p:nvPr>
            <p:ph sz="half" idx="1"/>
          </p:nvPr>
        </p:nvSpPr>
        <p:spPr>
          <a:xfrm>
            <a:off x="1097278" y="7863840"/>
            <a:ext cx="6900672" cy="4480560"/>
          </a:xfrm>
        </p:spPr>
        <p:txBody>
          <a:bodyPr/>
          <a:lstStyle>
            <a:lvl1pPr marL="274320" indent="-274320">
              <a:defRPr sz="3000"/>
            </a:lvl1pPr>
            <a:lvl2pPr marL="548640" indent="-274320">
              <a:defRPr sz="3000"/>
            </a:lvl2pPr>
            <a:lvl3pPr marL="822960" indent="-274320">
              <a:defRPr sz="3000"/>
            </a:lvl3pPr>
            <a:lvl4pPr marL="1097280" indent="-274320">
              <a:defRPr sz="3000"/>
            </a:lvl4pPr>
            <a:lvl5pPr marL="1371600" indent="-274320">
              <a:defRPr sz="3000"/>
            </a:lvl5pPr>
            <a:lvl6pPr marL="1645920" indent="-274320">
              <a:defRPr sz="3000"/>
            </a:lvl6pPr>
            <a:lvl7pPr marL="1920240" indent="-274320">
              <a:defRPr sz="3000"/>
            </a:lvl7pPr>
            <a:lvl8pPr marL="2194560" indent="-274320">
              <a:defRPr sz="3000"/>
            </a:lvl8pPr>
            <a:lvl9pPr marL="2468880" indent="-274320">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8741662" y="3200400"/>
            <a:ext cx="6900672" cy="33832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8741662" y="7040880"/>
            <a:ext cx="6900672" cy="731520"/>
          </a:xfrm>
        </p:spPr>
        <p:txBody>
          <a:bodyPr/>
          <a:lstStyle>
            <a:lvl1pPr marL="0" indent="0">
              <a:spcBef>
                <a:spcPts val="0"/>
              </a:spcBef>
              <a:buFontTx/>
              <a:buNone/>
              <a:defRPr sz="3600" b="1"/>
            </a:lvl1pPr>
            <a:lvl2pPr marL="0" indent="0">
              <a:spcBef>
                <a:spcPts val="0"/>
              </a:spcBef>
              <a:buFontTx/>
              <a:buNone/>
              <a:defRPr sz="3600" b="1"/>
            </a:lvl2pPr>
            <a:lvl3pPr marL="0" indent="0">
              <a:spcBef>
                <a:spcPts val="0"/>
              </a:spcBef>
              <a:buFontTx/>
              <a:buNone/>
              <a:defRPr sz="3600" b="1"/>
            </a:lvl3pPr>
            <a:lvl4pPr marL="0" indent="0">
              <a:spcBef>
                <a:spcPts val="0"/>
              </a:spcBef>
              <a:buFontTx/>
              <a:buNone/>
              <a:defRPr sz="3600" b="1"/>
            </a:lvl4pPr>
            <a:lvl5pPr marL="0" indent="0">
              <a:spcBef>
                <a:spcPts val="0"/>
              </a:spcBef>
              <a:buFontTx/>
              <a:buNone/>
              <a:defRPr sz="3600" b="1"/>
            </a:lvl5pPr>
            <a:lvl6pPr marL="0" indent="0">
              <a:spcBef>
                <a:spcPts val="0"/>
              </a:spcBef>
              <a:buFontTx/>
              <a:buNone/>
              <a:defRPr sz="3600" b="1"/>
            </a:lvl6pPr>
            <a:lvl7pPr marL="0" indent="0">
              <a:spcBef>
                <a:spcPts val="0"/>
              </a:spcBef>
              <a:buFontTx/>
              <a:buNone/>
              <a:defRPr sz="3600" b="1"/>
            </a:lvl7pPr>
            <a:lvl8pPr marL="0" indent="0">
              <a:spcBef>
                <a:spcPts val="0"/>
              </a:spcBef>
              <a:buFontTx/>
              <a:buNone/>
              <a:defRPr sz="3600" b="1"/>
            </a:lvl8pPr>
            <a:lvl9pPr marL="0" indent="0">
              <a:spcBef>
                <a:spcPts val="0"/>
              </a:spcBef>
              <a:buFontTx/>
              <a:buNone/>
              <a:defRPr sz="3600" b="1"/>
            </a:lvl9pPr>
          </a:lstStyle>
          <a:p>
            <a:pPr lvl="0"/>
            <a:r>
              <a:rPr lang="en-US"/>
              <a:t>[Subtitle]</a:t>
            </a:r>
          </a:p>
        </p:txBody>
      </p:sp>
      <p:sp>
        <p:nvSpPr>
          <p:cNvPr id="4" name="Content Placeholder 7"/>
          <p:cNvSpPr>
            <a:spLocks noGrp="1"/>
          </p:cNvSpPr>
          <p:nvPr>
            <p:ph sz="half" idx="2"/>
          </p:nvPr>
        </p:nvSpPr>
        <p:spPr>
          <a:xfrm>
            <a:off x="8741662" y="7863840"/>
            <a:ext cx="6900672" cy="4480560"/>
          </a:xfrm>
        </p:spPr>
        <p:txBody>
          <a:bodyPr/>
          <a:lstStyle>
            <a:lvl1pPr marL="274320" indent="-274320">
              <a:defRPr sz="3000"/>
            </a:lvl1pPr>
            <a:lvl2pPr marL="548640" indent="-274320">
              <a:defRPr sz="3000"/>
            </a:lvl2pPr>
            <a:lvl3pPr marL="822960" indent="-274320">
              <a:defRPr sz="3000"/>
            </a:lvl3pPr>
            <a:lvl4pPr marL="1097280" indent="-274320">
              <a:defRPr sz="3000"/>
            </a:lvl4pPr>
            <a:lvl5pPr marL="1371600" indent="-274320">
              <a:defRPr sz="3000"/>
            </a:lvl5pPr>
            <a:lvl6pPr marL="1645920" indent="-274320">
              <a:defRPr sz="3000"/>
            </a:lvl6pPr>
            <a:lvl7pPr marL="1920240" indent="-274320">
              <a:defRPr sz="3000"/>
            </a:lvl7pPr>
            <a:lvl8pPr marL="2194560" indent="-274320">
              <a:defRPr sz="3000"/>
            </a:lvl8pPr>
            <a:lvl9pPr marL="2468880" indent="-274320">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16386046" y="3200400"/>
            <a:ext cx="6900672" cy="33832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16386046" y="7040880"/>
            <a:ext cx="6900672" cy="731520"/>
          </a:xfrm>
        </p:spPr>
        <p:txBody>
          <a:bodyPr/>
          <a:lstStyle>
            <a:lvl1pPr marL="0" indent="0">
              <a:spcBef>
                <a:spcPts val="0"/>
              </a:spcBef>
              <a:buFontTx/>
              <a:buNone/>
              <a:defRPr sz="3600" b="1"/>
            </a:lvl1pPr>
            <a:lvl2pPr marL="0" indent="0">
              <a:spcBef>
                <a:spcPts val="0"/>
              </a:spcBef>
              <a:buFontTx/>
              <a:buNone/>
              <a:defRPr sz="3600" b="1"/>
            </a:lvl2pPr>
            <a:lvl3pPr marL="0" indent="0">
              <a:spcBef>
                <a:spcPts val="0"/>
              </a:spcBef>
              <a:buFontTx/>
              <a:buNone/>
              <a:defRPr sz="3600" b="1"/>
            </a:lvl3pPr>
            <a:lvl4pPr marL="0" indent="0">
              <a:spcBef>
                <a:spcPts val="0"/>
              </a:spcBef>
              <a:buFontTx/>
              <a:buNone/>
              <a:defRPr sz="3600" b="1"/>
            </a:lvl4pPr>
            <a:lvl5pPr marL="0" indent="0">
              <a:spcBef>
                <a:spcPts val="0"/>
              </a:spcBef>
              <a:buFontTx/>
              <a:buNone/>
              <a:defRPr sz="3600" b="1"/>
            </a:lvl5pPr>
            <a:lvl6pPr marL="0" indent="0">
              <a:spcBef>
                <a:spcPts val="0"/>
              </a:spcBef>
              <a:buFontTx/>
              <a:buNone/>
              <a:defRPr sz="3600" b="1"/>
            </a:lvl6pPr>
            <a:lvl7pPr marL="0" indent="0">
              <a:spcBef>
                <a:spcPts val="0"/>
              </a:spcBef>
              <a:buFontTx/>
              <a:buNone/>
              <a:defRPr sz="3600" b="1"/>
            </a:lvl7pPr>
            <a:lvl8pPr marL="0" indent="0">
              <a:spcBef>
                <a:spcPts val="0"/>
              </a:spcBef>
              <a:buFontTx/>
              <a:buNone/>
              <a:defRPr sz="3600" b="1"/>
            </a:lvl8pPr>
            <a:lvl9pPr marL="0" indent="0">
              <a:spcBef>
                <a:spcPts val="0"/>
              </a:spcBef>
              <a:buFontTx/>
              <a:buNone/>
              <a:defRPr sz="3600" b="1"/>
            </a:lvl9pPr>
          </a:lstStyle>
          <a:p>
            <a:pPr lvl="0"/>
            <a:r>
              <a:rPr lang="en-US"/>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16386046" y="7863840"/>
            <a:ext cx="6900672" cy="4480560"/>
          </a:xfrm>
        </p:spPr>
        <p:txBody>
          <a:bodyPr/>
          <a:lstStyle>
            <a:lvl1pPr marL="274320" indent="-274320">
              <a:defRPr sz="3000"/>
            </a:lvl1pPr>
            <a:lvl2pPr marL="548640" indent="-274320">
              <a:defRPr sz="3000"/>
            </a:lvl2pPr>
            <a:lvl3pPr marL="822960" indent="-274320">
              <a:defRPr sz="3000"/>
            </a:lvl3pPr>
            <a:lvl4pPr marL="1097280" indent="-274320">
              <a:defRPr sz="3000"/>
            </a:lvl4pPr>
            <a:lvl5pPr marL="1371600" indent="-274320">
              <a:defRPr sz="3000"/>
            </a:lvl5pPr>
            <a:lvl6pPr marL="1645920" indent="-274320">
              <a:defRPr sz="3000"/>
            </a:lvl6pPr>
            <a:lvl7pPr marL="1920240" indent="-274320">
              <a:defRPr sz="3000"/>
            </a:lvl7pPr>
            <a:lvl8pPr marL="2194560" indent="-274320">
              <a:defRPr sz="3000"/>
            </a:lvl8pPr>
            <a:lvl9pPr marL="2468880" indent="-274320">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BCC41EC7-A74C-7FAC-CAAF-B45134A90C1F}"/>
              </a:ext>
            </a:extLst>
          </p:cNvPr>
          <p:cNvSpPr>
            <a:spLocks noGrp="1"/>
          </p:cNvSpPr>
          <p:nvPr>
            <p:ph type="dt" sz="half" idx="18"/>
          </p:nvPr>
        </p:nvSpPr>
        <p:spPr/>
        <p:txBody>
          <a:bodyPr/>
          <a:lstStyle/>
          <a:p>
            <a:fld id="{98A19125-94A7-4474-858C-FD9C4ABE9DDA}" type="datetime3">
              <a:rPr lang="en-US" smtClean="0"/>
              <a:t>10 August 2026</a:t>
            </a:fld>
            <a:endParaRPr lang="en-US"/>
          </a:p>
        </p:txBody>
      </p:sp>
      <p:sp>
        <p:nvSpPr>
          <p:cNvPr id="14" name="Slide Number Placeholder 13">
            <a:extLst>
              <a:ext uri="{FF2B5EF4-FFF2-40B4-BE49-F238E27FC236}">
                <a16:creationId xmlns:a16="http://schemas.microsoft.com/office/drawing/2014/main" id="{0DCE38A9-CABF-9588-DDD8-93DD198F7EC2}"/>
              </a:ext>
            </a:extLst>
          </p:cNvPr>
          <p:cNvSpPr>
            <a:spLocks noGrp="1"/>
          </p:cNvSpPr>
          <p:nvPr>
            <p:ph type="sldNum" sz="quarter" idx="19"/>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442114380"/>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2218">
          <p15:clr>
            <a:srgbClr val="A4A3A4"/>
          </p15:clr>
        </p15:guide>
        <p15:guide id="3" orient="horz" pos="3888">
          <p15:clr>
            <a:srgbClr val="A4A3A4"/>
          </p15:clr>
        </p15:guide>
        <p15:guide id="4" orient="horz" pos="2074">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and 4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1097283" y="3200400"/>
            <a:ext cx="4998718" cy="24688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1097279" y="6126480"/>
            <a:ext cx="4998718" cy="731520"/>
          </a:xfrm>
        </p:spPr>
        <p:txBody>
          <a:bodyPr/>
          <a:lstStyle>
            <a:lvl1pPr marL="0" indent="0">
              <a:spcBef>
                <a:spcPts val="0"/>
              </a:spcBef>
              <a:buFontTx/>
              <a:buNone/>
              <a:defRPr sz="3200" b="1"/>
            </a:lvl1pPr>
            <a:lvl2pPr marL="0" indent="0">
              <a:spcBef>
                <a:spcPts val="0"/>
              </a:spcBef>
              <a:buFontTx/>
              <a:buNone/>
              <a:defRPr sz="3200" b="1"/>
            </a:lvl2pPr>
            <a:lvl3pPr marL="0" indent="0">
              <a:spcBef>
                <a:spcPts val="0"/>
              </a:spcBef>
              <a:buFontTx/>
              <a:buNone/>
              <a:defRPr sz="3200" b="1"/>
            </a:lvl3pPr>
            <a:lvl4pPr marL="0" indent="0">
              <a:spcBef>
                <a:spcPts val="0"/>
              </a:spcBef>
              <a:buFontTx/>
              <a:buNone/>
              <a:defRPr sz="3200" b="1"/>
            </a:lvl4pPr>
            <a:lvl5pPr marL="0" indent="0">
              <a:spcBef>
                <a:spcPts val="0"/>
              </a:spcBef>
              <a:buFontTx/>
              <a:buNone/>
              <a:defRPr sz="3200" b="1"/>
            </a:lvl5pPr>
            <a:lvl6pPr marL="0" indent="0">
              <a:spcBef>
                <a:spcPts val="0"/>
              </a:spcBef>
              <a:buFontTx/>
              <a:buNone/>
              <a:defRPr sz="3200" b="1"/>
            </a:lvl6pPr>
            <a:lvl7pPr marL="0" indent="0">
              <a:spcBef>
                <a:spcPts val="0"/>
              </a:spcBef>
              <a:buFontTx/>
              <a:buNone/>
              <a:defRPr sz="3200" b="1"/>
            </a:lvl7pPr>
            <a:lvl8pPr marL="0" indent="0">
              <a:spcBef>
                <a:spcPts val="0"/>
              </a:spcBef>
              <a:buFontTx/>
              <a:buNone/>
              <a:defRPr sz="3200" b="1"/>
            </a:lvl8pPr>
            <a:lvl9pPr marL="0" indent="0">
              <a:spcBef>
                <a:spcPts val="0"/>
              </a:spcBef>
              <a:buFontTx/>
              <a:buNone/>
              <a:defRPr sz="3200" b="1"/>
            </a:lvl9pPr>
          </a:lstStyle>
          <a:p>
            <a:pPr lvl="0"/>
            <a:r>
              <a:rPr lang="en-US"/>
              <a:t>[Subtitle]</a:t>
            </a:r>
          </a:p>
        </p:txBody>
      </p:sp>
      <p:sp>
        <p:nvSpPr>
          <p:cNvPr id="3" name="Content Placeholder 4"/>
          <p:cNvSpPr>
            <a:spLocks noGrp="1"/>
          </p:cNvSpPr>
          <p:nvPr>
            <p:ph sz="half" idx="1"/>
          </p:nvPr>
        </p:nvSpPr>
        <p:spPr>
          <a:xfrm>
            <a:off x="1097283" y="6949440"/>
            <a:ext cx="4998718" cy="539496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6857611" y="3200400"/>
            <a:ext cx="4998718" cy="24688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6857611" y="6126480"/>
            <a:ext cx="4998718" cy="731520"/>
          </a:xfrm>
        </p:spPr>
        <p:txBody>
          <a:bodyPr/>
          <a:lstStyle>
            <a:lvl1pPr marL="0" indent="0">
              <a:spcBef>
                <a:spcPts val="0"/>
              </a:spcBef>
              <a:buFontTx/>
              <a:buNone/>
              <a:defRPr sz="3200" b="1"/>
            </a:lvl1pPr>
            <a:lvl2pPr marL="0" indent="0">
              <a:spcBef>
                <a:spcPts val="0"/>
              </a:spcBef>
              <a:buFontTx/>
              <a:buNone/>
              <a:defRPr sz="3200" b="1"/>
            </a:lvl2pPr>
            <a:lvl3pPr marL="0" indent="0">
              <a:spcBef>
                <a:spcPts val="0"/>
              </a:spcBef>
              <a:buFontTx/>
              <a:buNone/>
              <a:defRPr sz="3200" b="1"/>
            </a:lvl3pPr>
            <a:lvl4pPr marL="0" indent="0">
              <a:spcBef>
                <a:spcPts val="0"/>
              </a:spcBef>
              <a:buFontTx/>
              <a:buNone/>
              <a:defRPr sz="3200" b="1"/>
            </a:lvl4pPr>
            <a:lvl5pPr marL="0" indent="0">
              <a:spcBef>
                <a:spcPts val="0"/>
              </a:spcBef>
              <a:buFontTx/>
              <a:buNone/>
              <a:defRPr sz="3200" b="1"/>
            </a:lvl5pPr>
            <a:lvl6pPr marL="0" indent="0">
              <a:spcBef>
                <a:spcPts val="0"/>
              </a:spcBef>
              <a:buFontTx/>
              <a:buNone/>
              <a:defRPr sz="3200" b="1"/>
            </a:lvl6pPr>
            <a:lvl7pPr marL="0" indent="0">
              <a:spcBef>
                <a:spcPts val="0"/>
              </a:spcBef>
              <a:buFontTx/>
              <a:buNone/>
              <a:defRPr sz="3200" b="1"/>
            </a:lvl7pPr>
            <a:lvl8pPr marL="0" indent="0">
              <a:spcBef>
                <a:spcPts val="0"/>
              </a:spcBef>
              <a:buFontTx/>
              <a:buNone/>
              <a:defRPr sz="3200" b="1"/>
            </a:lvl8pPr>
            <a:lvl9pPr marL="0" indent="0">
              <a:spcBef>
                <a:spcPts val="0"/>
              </a:spcBef>
              <a:buFontTx/>
              <a:buNone/>
              <a:defRPr sz="3200" b="1"/>
            </a:lvl9pPr>
          </a:lstStyle>
          <a:p>
            <a:pPr lvl="0"/>
            <a:r>
              <a:rPr lang="en-US"/>
              <a:t>[Subtitle]</a:t>
            </a:r>
          </a:p>
        </p:txBody>
      </p:sp>
      <p:sp>
        <p:nvSpPr>
          <p:cNvPr id="4" name="Content Placeholder 7"/>
          <p:cNvSpPr>
            <a:spLocks noGrp="1"/>
          </p:cNvSpPr>
          <p:nvPr>
            <p:ph sz="half" idx="2"/>
          </p:nvPr>
        </p:nvSpPr>
        <p:spPr>
          <a:xfrm>
            <a:off x="6857611" y="6949440"/>
            <a:ext cx="4998718" cy="539496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12527683" y="3200400"/>
            <a:ext cx="4998718" cy="24688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12527683" y="6126480"/>
            <a:ext cx="4998718" cy="731520"/>
          </a:xfrm>
        </p:spPr>
        <p:txBody>
          <a:bodyPr/>
          <a:lstStyle>
            <a:lvl1pPr marL="0" indent="0">
              <a:spcBef>
                <a:spcPts val="0"/>
              </a:spcBef>
              <a:buFontTx/>
              <a:buNone/>
              <a:defRPr sz="3200" b="1"/>
            </a:lvl1pPr>
            <a:lvl2pPr marL="0" indent="0">
              <a:spcBef>
                <a:spcPts val="0"/>
              </a:spcBef>
              <a:buFontTx/>
              <a:buNone/>
              <a:defRPr sz="3200" b="1"/>
            </a:lvl2pPr>
            <a:lvl3pPr marL="0" indent="0">
              <a:spcBef>
                <a:spcPts val="0"/>
              </a:spcBef>
              <a:buFontTx/>
              <a:buNone/>
              <a:defRPr sz="3200" b="1"/>
            </a:lvl3pPr>
            <a:lvl4pPr marL="0" indent="0">
              <a:spcBef>
                <a:spcPts val="0"/>
              </a:spcBef>
              <a:buFontTx/>
              <a:buNone/>
              <a:defRPr sz="3200" b="1"/>
            </a:lvl4pPr>
            <a:lvl5pPr marL="0" indent="0">
              <a:spcBef>
                <a:spcPts val="0"/>
              </a:spcBef>
              <a:buFontTx/>
              <a:buNone/>
              <a:defRPr sz="3200" b="1"/>
            </a:lvl5pPr>
            <a:lvl6pPr marL="0" indent="0">
              <a:spcBef>
                <a:spcPts val="0"/>
              </a:spcBef>
              <a:buFontTx/>
              <a:buNone/>
              <a:defRPr sz="3200" b="1"/>
            </a:lvl6pPr>
            <a:lvl7pPr marL="0" indent="0">
              <a:spcBef>
                <a:spcPts val="0"/>
              </a:spcBef>
              <a:buFontTx/>
              <a:buNone/>
              <a:defRPr sz="3200" b="1"/>
            </a:lvl7pPr>
            <a:lvl8pPr marL="0" indent="0">
              <a:spcBef>
                <a:spcPts val="0"/>
              </a:spcBef>
              <a:buFontTx/>
              <a:buNone/>
              <a:defRPr sz="3200" b="1"/>
            </a:lvl8pPr>
            <a:lvl9pPr marL="0" indent="0">
              <a:spcBef>
                <a:spcPts val="0"/>
              </a:spcBef>
              <a:buFontTx/>
              <a:buNone/>
              <a:defRPr sz="3200" b="1"/>
            </a:lvl9pPr>
          </a:lstStyle>
          <a:p>
            <a:pPr lvl="0"/>
            <a:r>
              <a:rPr lang="en-US"/>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12527683" y="6949440"/>
            <a:ext cx="4998718" cy="539496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1">
            <a:extLst>
              <a:ext uri="{FF2B5EF4-FFF2-40B4-BE49-F238E27FC236}">
                <a16:creationId xmlns:a16="http://schemas.microsoft.com/office/drawing/2014/main" id="{D206E8B5-48CF-3920-10E8-5C214FEE93B1}"/>
              </a:ext>
            </a:extLst>
          </p:cNvPr>
          <p:cNvSpPr>
            <a:spLocks noGrp="1"/>
          </p:cNvSpPr>
          <p:nvPr>
            <p:ph type="pic" sz="quarter" idx="19"/>
          </p:nvPr>
        </p:nvSpPr>
        <p:spPr>
          <a:xfrm>
            <a:off x="18288003" y="3200400"/>
            <a:ext cx="4998718" cy="246888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14" name="Text Placeholder 12">
            <a:extLst>
              <a:ext uri="{FF2B5EF4-FFF2-40B4-BE49-F238E27FC236}">
                <a16:creationId xmlns:a16="http://schemas.microsoft.com/office/drawing/2014/main" id="{30A8711B-6FCD-CC40-76D9-6F2EED66A6EF}"/>
              </a:ext>
            </a:extLst>
          </p:cNvPr>
          <p:cNvSpPr>
            <a:spLocks noGrp="1"/>
          </p:cNvSpPr>
          <p:nvPr>
            <p:ph type="body" sz="quarter" idx="20" hasCustomPrompt="1"/>
          </p:nvPr>
        </p:nvSpPr>
        <p:spPr>
          <a:xfrm>
            <a:off x="18288003" y="6126480"/>
            <a:ext cx="4998718" cy="731520"/>
          </a:xfrm>
        </p:spPr>
        <p:txBody>
          <a:bodyPr/>
          <a:lstStyle>
            <a:lvl1pPr marL="0" indent="0">
              <a:spcBef>
                <a:spcPts val="0"/>
              </a:spcBef>
              <a:buFontTx/>
              <a:buNone/>
              <a:defRPr sz="3200" b="1"/>
            </a:lvl1pPr>
            <a:lvl2pPr marL="0" indent="0">
              <a:spcBef>
                <a:spcPts val="0"/>
              </a:spcBef>
              <a:buFontTx/>
              <a:buNone/>
              <a:defRPr sz="3200" b="1"/>
            </a:lvl2pPr>
            <a:lvl3pPr marL="0" indent="0">
              <a:spcBef>
                <a:spcPts val="0"/>
              </a:spcBef>
              <a:buFontTx/>
              <a:buNone/>
              <a:defRPr sz="3200" b="1"/>
            </a:lvl3pPr>
            <a:lvl4pPr marL="0" indent="0">
              <a:spcBef>
                <a:spcPts val="0"/>
              </a:spcBef>
              <a:buFontTx/>
              <a:buNone/>
              <a:defRPr sz="3200" b="1"/>
            </a:lvl4pPr>
            <a:lvl5pPr marL="0" indent="0">
              <a:spcBef>
                <a:spcPts val="0"/>
              </a:spcBef>
              <a:buFontTx/>
              <a:buNone/>
              <a:defRPr sz="3200" b="1"/>
            </a:lvl5pPr>
            <a:lvl6pPr marL="0" indent="0">
              <a:spcBef>
                <a:spcPts val="0"/>
              </a:spcBef>
              <a:buFontTx/>
              <a:buNone/>
              <a:defRPr sz="3200" b="1"/>
            </a:lvl6pPr>
            <a:lvl7pPr marL="0" indent="0">
              <a:spcBef>
                <a:spcPts val="0"/>
              </a:spcBef>
              <a:buFontTx/>
              <a:buNone/>
              <a:defRPr sz="3200" b="1"/>
            </a:lvl7pPr>
            <a:lvl8pPr marL="0" indent="0">
              <a:spcBef>
                <a:spcPts val="0"/>
              </a:spcBef>
              <a:buFontTx/>
              <a:buNone/>
              <a:defRPr sz="3200" b="1"/>
            </a:lvl8pPr>
            <a:lvl9pPr marL="0" indent="0">
              <a:spcBef>
                <a:spcPts val="0"/>
              </a:spcBef>
              <a:buFontTx/>
              <a:buNone/>
              <a:defRPr sz="3200" b="1"/>
            </a:lvl9pPr>
          </a:lstStyle>
          <a:p>
            <a:pPr lvl="0"/>
            <a:r>
              <a:rPr lang="en-US"/>
              <a:t>[Subtitle]</a:t>
            </a:r>
          </a:p>
        </p:txBody>
      </p:sp>
      <p:sp>
        <p:nvSpPr>
          <p:cNvPr id="15" name="Content Placeholder 13">
            <a:extLst>
              <a:ext uri="{FF2B5EF4-FFF2-40B4-BE49-F238E27FC236}">
                <a16:creationId xmlns:a16="http://schemas.microsoft.com/office/drawing/2014/main" id="{ABA13BFB-DABC-41BC-F712-51774CC8BA1C}"/>
              </a:ext>
            </a:extLst>
          </p:cNvPr>
          <p:cNvSpPr>
            <a:spLocks noGrp="1"/>
          </p:cNvSpPr>
          <p:nvPr>
            <p:ph sz="half" idx="21"/>
          </p:nvPr>
        </p:nvSpPr>
        <p:spPr>
          <a:xfrm>
            <a:off x="18288003" y="6949440"/>
            <a:ext cx="4998718" cy="5394960"/>
          </a:xfrm>
        </p:spPr>
        <p:txBody>
          <a:bodyPr/>
          <a:lstStyle>
            <a:lvl1pPr marL="274320" indent="-274320">
              <a:defRPr sz="2600"/>
            </a:lvl1pPr>
            <a:lvl2pPr marL="548640" indent="-274320">
              <a:defRPr sz="2600"/>
            </a:lvl2pPr>
            <a:lvl3pPr marL="822960" indent="-274320">
              <a:defRPr sz="2600"/>
            </a:lvl3pPr>
            <a:lvl4pPr marL="1097280" indent="-274320">
              <a:defRPr sz="2600"/>
            </a:lvl4pPr>
            <a:lvl5pPr marL="1371600" indent="-274320">
              <a:defRPr sz="2600"/>
            </a:lvl5pPr>
            <a:lvl6pPr marL="1645920" indent="-274320">
              <a:defRPr sz="2600"/>
            </a:lvl6pPr>
            <a:lvl7pPr marL="1920240" indent="-274320">
              <a:defRPr sz="2600"/>
            </a:lvl7pPr>
            <a:lvl8pPr marL="2194560" indent="-274320">
              <a:defRPr sz="2600"/>
            </a:lvl8pPr>
            <a:lvl9pPr marL="2468880" indent="-274320">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Date Placeholder 15">
            <a:extLst>
              <a:ext uri="{FF2B5EF4-FFF2-40B4-BE49-F238E27FC236}">
                <a16:creationId xmlns:a16="http://schemas.microsoft.com/office/drawing/2014/main" id="{6FA3AB29-95C5-BB81-8596-7248603E0DBA}"/>
              </a:ext>
            </a:extLst>
          </p:cNvPr>
          <p:cNvSpPr>
            <a:spLocks noGrp="1"/>
          </p:cNvSpPr>
          <p:nvPr>
            <p:ph type="dt" sz="half" idx="22"/>
          </p:nvPr>
        </p:nvSpPr>
        <p:spPr/>
        <p:txBody>
          <a:bodyPr/>
          <a:lstStyle/>
          <a:p>
            <a:fld id="{3BA0343D-C8D8-43CE-BB79-50DEA219DB07}" type="datetime3">
              <a:rPr lang="en-US" smtClean="0"/>
              <a:t>10 August 2026</a:t>
            </a:fld>
            <a:endParaRPr lang="en-US"/>
          </a:p>
        </p:txBody>
      </p:sp>
      <p:sp>
        <p:nvSpPr>
          <p:cNvPr id="17" name="Slide Number Placeholder 16">
            <a:extLst>
              <a:ext uri="{FF2B5EF4-FFF2-40B4-BE49-F238E27FC236}">
                <a16:creationId xmlns:a16="http://schemas.microsoft.com/office/drawing/2014/main" id="{F8249F74-522A-F15A-97B8-27047D5DEDAE}"/>
              </a:ext>
            </a:extLst>
          </p:cNvPr>
          <p:cNvSpPr>
            <a:spLocks noGrp="1"/>
          </p:cNvSpPr>
          <p:nvPr>
            <p:ph type="sldNum" sz="quarter" idx="2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128753481"/>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1786">
          <p15:clr>
            <a:srgbClr val="A4A3A4"/>
          </p15:clr>
        </p15:guide>
        <p15:guide id="3" orient="horz" pos="3888">
          <p15:clr>
            <a:srgbClr val="A4A3A4"/>
          </p15:clr>
        </p15:guide>
        <p15:guide id="4" orient="horz" pos="1930">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1" y="822963"/>
            <a:ext cx="16462586"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9" name="Text Placeholder 2">
            <a:extLst>
              <a:ext uri="{FF2B5EF4-FFF2-40B4-BE49-F238E27FC236}">
                <a16:creationId xmlns:a16="http://schemas.microsoft.com/office/drawing/2014/main" id="{B62121C3-FD56-A9B2-1088-141E0BDB4C18}"/>
              </a:ext>
            </a:extLst>
          </p:cNvPr>
          <p:cNvSpPr>
            <a:spLocks noGrp="1"/>
          </p:cNvSpPr>
          <p:nvPr>
            <p:ph type="body" sz="quarter" idx="11" hasCustomPrompt="1"/>
          </p:nvPr>
        </p:nvSpPr>
        <p:spPr>
          <a:xfrm>
            <a:off x="1097281" y="4297680"/>
            <a:ext cx="13590270" cy="8046720"/>
          </a:xfrm>
        </p:spPr>
        <p:txBody>
          <a:bodyPr/>
          <a:lstStyle>
            <a:lvl1pPr marL="0" indent="0">
              <a:spcBef>
                <a:spcPts val="0"/>
              </a:spcBef>
              <a:buFontTx/>
              <a:buNone/>
              <a:defRPr sz="5600"/>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subtitle]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Date Placeholder 4">
            <a:extLst>
              <a:ext uri="{FF2B5EF4-FFF2-40B4-BE49-F238E27FC236}">
                <a16:creationId xmlns:a16="http://schemas.microsoft.com/office/drawing/2014/main" id="{B1DBADC8-E5B3-9DDB-F294-C14F7AA987B8}"/>
              </a:ext>
            </a:extLst>
          </p:cNvPr>
          <p:cNvSpPr>
            <a:spLocks noGrp="1"/>
          </p:cNvSpPr>
          <p:nvPr>
            <p:ph type="dt" sz="half" idx="12"/>
          </p:nvPr>
        </p:nvSpPr>
        <p:spPr/>
        <p:txBody>
          <a:bodyPr/>
          <a:lstStyle/>
          <a:p>
            <a:fld id="{453BD212-0B9F-4987-965F-AC83B2FC354F}" type="datetime3">
              <a:rPr lang="en-US" smtClean="0"/>
              <a:t>10 August 2026</a:t>
            </a:fld>
            <a:endParaRPr lang="en-US"/>
          </a:p>
        </p:txBody>
      </p:sp>
      <p:sp>
        <p:nvSpPr>
          <p:cNvPr id="6" name="Slide Number Placeholder 5">
            <a:extLst>
              <a:ext uri="{FF2B5EF4-FFF2-40B4-BE49-F238E27FC236}">
                <a16:creationId xmlns:a16="http://schemas.microsoft.com/office/drawing/2014/main" id="{4A7DADDA-8448-690C-2CAB-FA7E28471B81}"/>
              </a:ext>
            </a:extLst>
          </p:cNvPr>
          <p:cNvSpPr>
            <a:spLocks noGrp="1"/>
          </p:cNvSpPr>
          <p:nvPr>
            <p:ph type="sldNum" sz="quarter" idx="13"/>
          </p:nvPr>
        </p:nvSpPr>
        <p:spPr/>
        <p:txBody>
          <a:bodyPr/>
          <a:lstStyle/>
          <a:p>
            <a:fld id="{64E5BE4B-2FBF-4174-9E62-85FAD1CB43A6}" type="slidenum">
              <a:rPr lang="en-US" smtClean="0"/>
              <a:pPr/>
              <a:t>‹#›</a:t>
            </a:fld>
            <a:endParaRPr lang="en-US"/>
          </a:p>
        </p:txBody>
      </p:sp>
      <p:pic>
        <p:nvPicPr>
          <p:cNvPr id="11" name="Picture 10">
            <a:extLst>
              <a:ext uri="{FF2B5EF4-FFF2-40B4-BE49-F238E27FC236}">
                <a16:creationId xmlns:a16="http://schemas.microsoft.com/office/drawing/2014/main" id="{41FACFCC-784A-E27E-D8CC-E7E8AFD9937F}"/>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13" name="Rectangle 15">
            <a:extLst>
              <a:ext uri="{FF2B5EF4-FFF2-40B4-BE49-F238E27FC236}">
                <a16:creationId xmlns:a16="http://schemas.microsoft.com/office/drawing/2014/main" id="{29767174-7781-C263-3756-CD54301026CD}"/>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4" name="Rectangle 13">
            <a:extLst>
              <a:ext uri="{FF2B5EF4-FFF2-40B4-BE49-F238E27FC236}">
                <a16:creationId xmlns:a16="http://schemas.microsoft.com/office/drawing/2014/main" id="{D36F2182-1ACE-5AD5-681B-31F3C2187042}"/>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9310827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 Image">
    <p:bg>
      <p:bgPr>
        <a:solidFill>
          <a:schemeClr val="tx1"/>
        </a:solidFill>
        <a:effectLst/>
      </p:bgPr>
    </p:bg>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D68235BF-5094-B6AD-6429-61352C54DE99}"/>
              </a:ext>
            </a:extLst>
          </p:cNvPr>
          <p:cNvSpPr>
            <a:spLocks noGrp="1"/>
          </p:cNvSpPr>
          <p:nvPr>
            <p:ph type="pic" sz="quarter" idx="10"/>
          </p:nvPr>
        </p:nvSpPr>
        <p:spPr>
          <a:xfrm>
            <a:off x="0" y="457200"/>
            <a:ext cx="24384000" cy="12801600"/>
          </a:xfrm>
          <a:solidFill>
            <a:srgbClr val="565557"/>
          </a:solidFill>
        </p:spPr>
        <p:txBody>
          <a:bodyPr anchor="ctr" anchorCtr="0"/>
          <a:lstStyle>
            <a:lvl1pPr marL="0" indent="0" algn="ctr">
              <a:buFontTx/>
              <a:buNone/>
              <a:defRPr sz="2000">
                <a:solidFill>
                  <a:srgbClr val="FFFFFF"/>
                </a:solidFill>
              </a:defRPr>
            </a:lvl1pPr>
          </a:lstStyle>
          <a:p>
            <a:r>
              <a:rPr lang="en-US"/>
              <a:t>Click icon to add picture</a:t>
            </a:r>
          </a:p>
        </p:txBody>
      </p:sp>
      <p:sp>
        <p:nvSpPr>
          <p:cNvPr id="2" name="Title 2"/>
          <p:cNvSpPr>
            <a:spLocks noGrp="1"/>
          </p:cNvSpPr>
          <p:nvPr>
            <p:ph type="title" hasCustomPrompt="1"/>
          </p:nvPr>
        </p:nvSpPr>
        <p:spPr>
          <a:xfrm>
            <a:off x="1097281" y="822963"/>
            <a:ext cx="16462586"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4" name="Text Placeholder 3">
            <a:extLst>
              <a:ext uri="{FF2B5EF4-FFF2-40B4-BE49-F238E27FC236}">
                <a16:creationId xmlns:a16="http://schemas.microsoft.com/office/drawing/2014/main" id="{CADC6E9F-9E2F-3968-F76A-CD8240DB9C82}"/>
              </a:ext>
            </a:extLst>
          </p:cNvPr>
          <p:cNvSpPr>
            <a:spLocks noGrp="1"/>
          </p:cNvSpPr>
          <p:nvPr>
            <p:ph type="body" sz="quarter" idx="11" hasCustomPrompt="1"/>
          </p:nvPr>
        </p:nvSpPr>
        <p:spPr>
          <a:xfrm>
            <a:off x="1097281" y="4297680"/>
            <a:ext cx="13590270" cy="1828800"/>
          </a:xfrm>
        </p:spPr>
        <p:txBody>
          <a:bodyPr/>
          <a:lstStyle>
            <a:lvl1pPr marL="0" indent="0">
              <a:spcBef>
                <a:spcPts val="0"/>
              </a:spcBef>
              <a:buFontTx/>
              <a:buNone/>
              <a:defRPr sz="5600"/>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subtitle]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Date Placeholder 4">
            <a:extLst>
              <a:ext uri="{FF2B5EF4-FFF2-40B4-BE49-F238E27FC236}">
                <a16:creationId xmlns:a16="http://schemas.microsoft.com/office/drawing/2014/main" id="{9B2EB74B-4EFA-464C-722C-FBCA5174031B}"/>
              </a:ext>
            </a:extLst>
          </p:cNvPr>
          <p:cNvSpPr>
            <a:spLocks noGrp="1"/>
          </p:cNvSpPr>
          <p:nvPr>
            <p:ph type="dt" sz="half" idx="12"/>
          </p:nvPr>
        </p:nvSpPr>
        <p:spPr/>
        <p:txBody>
          <a:bodyPr/>
          <a:lstStyle>
            <a:lvl1pPr>
              <a:defRPr>
                <a:solidFill>
                  <a:schemeClr val="bg1"/>
                </a:solidFill>
              </a:defRPr>
            </a:lvl1pPr>
          </a:lstStyle>
          <a:p>
            <a:fld id="{220AF9C2-5E8A-4308-AE6B-CA9B65007D0E}" type="datetime3">
              <a:rPr lang="en-US" smtClean="0"/>
              <a:t>10 August 2026</a:t>
            </a:fld>
            <a:endParaRPr lang="en-US"/>
          </a:p>
        </p:txBody>
      </p:sp>
      <p:sp>
        <p:nvSpPr>
          <p:cNvPr id="6" name="Slide Number Placeholder 5">
            <a:extLst>
              <a:ext uri="{FF2B5EF4-FFF2-40B4-BE49-F238E27FC236}">
                <a16:creationId xmlns:a16="http://schemas.microsoft.com/office/drawing/2014/main" id="{D8C19503-16E7-50C5-8995-F8E0DCB6B626}"/>
              </a:ext>
            </a:extLst>
          </p:cNvPr>
          <p:cNvSpPr>
            <a:spLocks noGrp="1"/>
          </p:cNvSpPr>
          <p:nvPr>
            <p:ph type="sldNum" sz="quarter" idx="13"/>
          </p:nvPr>
        </p:nvSpPr>
        <p:spPr/>
        <p:txBody>
          <a:bodyPr/>
          <a:lstStyle>
            <a:lvl1pPr>
              <a:defRPr>
                <a:solidFill>
                  <a:schemeClr val="bg1"/>
                </a:solidFill>
              </a:defRPr>
            </a:lvl1pPr>
          </a:lstStyle>
          <a:p>
            <a:fld id="{64E5BE4B-2FBF-4174-9E62-85FAD1CB43A6}" type="slidenum">
              <a:rPr lang="en-US" smtClean="0"/>
              <a:pPr/>
              <a:t>‹#›</a:t>
            </a:fld>
            <a:endParaRPr lang="en-US"/>
          </a:p>
        </p:txBody>
      </p:sp>
      <p:pic>
        <p:nvPicPr>
          <p:cNvPr id="10" name="Picture 9">
            <a:extLst>
              <a:ext uri="{FF2B5EF4-FFF2-40B4-BE49-F238E27FC236}">
                <a16:creationId xmlns:a16="http://schemas.microsoft.com/office/drawing/2014/main" id="{8412C9F8-51B8-F5AB-A3C8-CD4C4171B3EB}"/>
              </a:ext>
            </a:extLst>
          </p:cNvPr>
          <p:cNvPicPr>
            <a:picLocks noChangeAspect="1"/>
          </p:cNvPicPr>
          <p:nvPr userDrawn="1"/>
        </p:nvPicPr>
        <p:blipFill>
          <a:blip r:embed="rId2"/>
          <a:srcRect/>
          <a:stretch/>
        </p:blipFill>
        <p:spPr>
          <a:xfrm>
            <a:off x="20009229" y="822325"/>
            <a:ext cx="3259422" cy="956046"/>
          </a:xfrm>
          <a:prstGeom prst="rect">
            <a:avLst/>
          </a:prstGeom>
        </p:spPr>
      </p:pic>
    </p:spTree>
    <p:extLst>
      <p:ext uri="{BB962C8B-B14F-4D97-AF65-F5344CB8AC3E}">
        <p14:creationId xmlns:p14="http://schemas.microsoft.com/office/powerpoint/2010/main" val="37084623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 White 01">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1" y="822963"/>
            <a:ext cx="16462586"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1097281" y="4297680"/>
            <a:ext cx="13590270" cy="8046720"/>
          </a:xfrm>
        </p:spPr>
        <p:txBody>
          <a:bodyPr/>
          <a:lstStyle>
            <a:lvl1pPr marL="0" indent="0">
              <a:spcBef>
                <a:spcPts val="0"/>
              </a:spcBef>
              <a:buFontTx/>
              <a:buNone/>
              <a:defRPr sz="5600"/>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subtitle]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Date Placeholder 4">
            <a:extLst>
              <a:ext uri="{FF2B5EF4-FFF2-40B4-BE49-F238E27FC236}">
                <a16:creationId xmlns:a16="http://schemas.microsoft.com/office/drawing/2014/main" id="{D8CC6170-ECB5-A830-2874-091E36410134}"/>
              </a:ext>
            </a:extLst>
          </p:cNvPr>
          <p:cNvSpPr>
            <a:spLocks noGrp="1"/>
          </p:cNvSpPr>
          <p:nvPr>
            <p:ph type="dt" sz="half" idx="12"/>
          </p:nvPr>
        </p:nvSpPr>
        <p:spPr/>
        <p:txBody>
          <a:bodyPr/>
          <a:lstStyle/>
          <a:p>
            <a:fld id="{FF31E861-D2AF-431D-860B-DCF67C218052}" type="datetime3">
              <a:rPr lang="en-US" smtClean="0"/>
              <a:t>10 August 2026</a:t>
            </a:fld>
            <a:endParaRPr lang="en-US"/>
          </a:p>
        </p:txBody>
      </p:sp>
      <p:sp>
        <p:nvSpPr>
          <p:cNvPr id="6" name="Slide Number Placeholder 5">
            <a:extLst>
              <a:ext uri="{FF2B5EF4-FFF2-40B4-BE49-F238E27FC236}">
                <a16:creationId xmlns:a16="http://schemas.microsoft.com/office/drawing/2014/main" id="{DCB1CE1D-5DB3-7DB4-A801-B688218E7EC6}"/>
              </a:ext>
            </a:extLst>
          </p:cNvPr>
          <p:cNvSpPr>
            <a:spLocks noGrp="1"/>
          </p:cNvSpPr>
          <p:nvPr>
            <p:ph type="sldNum" sz="quarter" idx="1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2717465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 White 0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3" y="822960"/>
            <a:ext cx="10730654" cy="1828800"/>
          </a:xfrm>
        </p:spPr>
        <p:txBody>
          <a:bodyPr anchor="t" anchorCtr="0"/>
          <a:lstStyle>
            <a:lvl1pPr>
              <a:lnSpc>
                <a:spcPct val="90000"/>
              </a:lnSpc>
              <a:defRPr sz="4800" spc="0" baseline="0">
                <a:solidFill>
                  <a:schemeClr val="tx1"/>
                </a:solidFill>
              </a:defRPr>
            </a:lvl1pPr>
          </a:lstStyle>
          <a:p>
            <a:r>
              <a:rPr lang="en-US"/>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1097281" y="3200400"/>
            <a:ext cx="13590270" cy="9144000"/>
          </a:xfrm>
        </p:spPr>
        <p:txBody>
          <a:bodyPr/>
          <a:lstStyle>
            <a:lvl1pPr marL="0" indent="0">
              <a:lnSpc>
                <a:spcPct val="90000"/>
              </a:lnSpc>
              <a:spcBef>
                <a:spcPts val="0"/>
              </a:spcBef>
              <a:buFontTx/>
              <a:buNone/>
              <a:defRPr sz="7200"/>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[Long section description]</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Date Placeholder 4">
            <a:extLst>
              <a:ext uri="{FF2B5EF4-FFF2-40B4-BE49-F238E27FC236}">
                <a16:creationId xmlns:a16="http://schemas.microsoft.com/office/drawing/2014/main" id="{23A978CF-9C5E-3CFC-1FBF-80FF0C14A03A}"/>
              </a:ext>
            </a:extLst>
          </p:cNvPr>
          <p:cNvSpPr>
            <a:spLocks noGrp="1"/>
          </p:cNvSpPr>
          <p:nvPr>
            <p:ph type="dt" sz="half" idx="12"/>
          </p:nvPr>
        </p:nvSpPr>
        <p:spPr/>
        <p:txBody>
          <a:bodyPr/>
          <a:lstStyle/>
          <a:p>
            <a:fld id="{D1DA25B2-AAF1-4C1F-AA38-12D5BFA7D4C8}" type="datetime3">
              <a:rPr lang="en-US" smtClean="0"/>
              <a:t>10 August 2026</a:t>
            </a:fld>
            <a:endParaRPr lang="en-US"/>
          </a:p>
        </p:txBody>
      </p:sp>
      <p:sp>
        <p:nvSpPr>
          <p:cNvPr id="6" name="Slide Number Placeholder 5">
            <a:extLst>
              <a:ext uri="{FF2B5EF4-FFF2-40B4-BE49-F238E27FC236}">
                <a16:creationId xmlns:a16="http://schemas.microsoft.com/office/drawing/2014/main" id="{A2496E61-43C3-4A10-6216-8AA17EF97B83}"/>
              </a:ext>
            </a:extLst>
          </p:cNvPr>
          <p:cNvSpPr>
            <a:spLocks noGrp="1"/>
          </p:cNvSpPr>
          <p:nvPr>
            <p:ph type="sldNum" sz="quarter" idx="1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670398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 Half Image">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3" y="822963"/>
            <a:ext cx="10730654"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1097281" y="4297680"/>
            <a:ext cx="10730650" cy="8046720"/>
          </a:xfrm>
        </p:spPr>
        <p:txBody>
          <a:bodyPr/>
          <a:lstStyle>
            <a:lvl1pPr marL="0" indent="0">
              <a:spcBef>
                <a:spcPts val="2000"/>
              </a:spcBef>
              <a:buFontTx/>
              <a:buNone/>
              <a:defRPr/>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description]</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 name="Date Placeholder 2">
            <a:extLst>
              <a:ext uri="{FF2B5EF4-FFF2-40B4-BE49-F238E27FC236}">
                <a16:creationId xmlns:a16="http://schemas.microsoft.com/office/drawing/2014/main" id="{3F98909E-3F3B-28FF-B01F-B77401FC0BCC}"/>
              </a:ext>
            </a:extLst>
          </p:cNvPr>
          <p:cNvSpPr>
            <a:spLocks noGrp="1"/>
          </p:cNvSpPr>
          <p:nvPr>
            <p:ph type="dt" sz="half" idx="12"/>
          </p:nvPr>
        </p:nvSpPr>
        <p:spPr/>
        <p:txBody>
          <a:bodyPr/>
          <a:lstStyle/>
          <a:p>
            <a:fld id="{A25C0F39-45D0-48E9-90B3-7FE8FCE561C8}" type="datetime3">
              <a:rPr lang="en-US" smtClean="0"/>
              <a:t>10 August 2026</a:t>
            </a:fld>
            <a:endParaRPr lang="en-US"/>
          </a:p>
        </p:txBody>
      </p:sp>
      <p:sp>
        <p:nvSpPr>
          <p:cNvPr id="4" name="Slide Number Placeholder 3">
            <a:extLst>
              <a:ext uri="{FF2B5EF4-FFF2-40B4-BE49-F238E27FC236}">
                <a16:creationId xmlns:a16="http://schemas.microsoft.com/office/drawing/2014/main" id="{FC4506F2-72D4-8024-72B5-E5E4464D05D0}"/>
              </a:ext>
            </a:extLst>
          </p:cNvPr>
          <p:cNvSpPr>
            <a:spLocks noGrp="1"/>
          </p:cNvSpPr>
          <p:nvPr>
            <p:ph type="sldNum" sz="quarter" idx="13"/>
          </p:nvPr>
        </p:nvSpPr>
        <p:spPr/>
        <p:txBody>
          <a:bodyPr/>
          <a:lstStyle/>
          <a:p>
            <a:fld id="{64E5BE4B-2FBF-4174-9E62-85FAD1CB43A6}" type="slidenum">
              <a:rPr lang="en-US" smtClean="0"/>
              <a:pPr/>
              <a:t>‹#›</a:t>
            </a:fld>
            <a:endParaRPr lang="en-US"/>
          </a:p>
        </p:txBody>
      </p:sp>
      <p:sp>
        <p:nvSpPr>
          <p:cNvPr id="10" name="Picture Placeholder 3">
            <a:extLst>
              <a:ext uri="{FF2B5EF4-FFF2-40B4-BE49-F238E27FC236}">
                <a16:creationId xmlns:a16="http://schemas.microsoft.com/office/drawing/2014/main" id="{6FB94CE1-6713-07D6-4B5A-4A8C98A3721E}"/>
              </a:ext>
            </a:extLst>
          </p:cNvPr>
          <p:cNvSpPr>
            <a:spLocks noGrp="1"/>
          </p:cNvSpPr>
          <p:nvPr>
            <p:ph type="pic" sz="quarter" idx="10"/>
          </p:nvPr>
        </p:nvSpPr>
        <p:spPr>
          <a:xfrm>
            <a:off x="12556074" y="2152649"/>
            <a:ext cx="10731496" cy="1019175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pic>
        <p:nvPicPr>
          <p:cNvPr id="12" name="Picture 11">
            <a:extLst>
              <a:ext uri="{FF2B5EF4-FFF2-40B4-BE49-F238E27FC236}">
                <a16:creationId xmlns:a16="http://schemas.microsoft.com/office/drawing/2014/main" id="{AFD158A1-297F-F5FD-E538-92B2B389F93E}"/>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14" name="Rectangle 15">
            <a:extLst>
              <a:ext uri="{FF2B5EF4-FFF2-40B4-BE49-F238E27FC236}">
                <a16:creationId xmlns:a16="http://schemas.microsoft.com/office/drawing/2014/main" id="{F827E20F-449C-FD35-0420-0D0665538DFA}"/>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5" name="Rectangle 14">
            <a:extLst>
              <a:ext uri="{FF2B5EF4-FFF2-40B4-BE49-F238E27FC236}">
                <a16:creationId xmlns:a16="http://schemas.microsoft.com/office/drawing/2014/main" id="{9B78D2D4-DCB9-0AD3-0C18-6C6757224CC2}"/>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7247989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 Half Image -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3" y="822963"/>
            <a:ext cx="10730654" cy="2378074"/>
          </a:xfrm>
        </p:spPr>
        <p:txBody>
          <a:bodyPr anchor="t" anchorCtr="0"/>
          <a:lstStyle>
            <a:lvl1pPr>
              <a:lnSpc>
                <a:spcPct val="80000"/>
              </a:lnSpc>
              <a:defRPr sz="8000" spc="-200" baseline="0">
                <a:solidFill>
                  <a:schemeClr val="tx2"/>
                </a:solidFill>
              </a:defRPr>
            </a:lvl1pPr>
          </a:lstStyle>
          <a:p>
            <a:r>
              <a:rPr lang="en-US"/>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1097281" y="4297680"/>
            <a:ext cx="10730650" cy="8046720"/>
          </a:xfrm>
        </p:spPr>
        <p:txBody>
          <a:bodyPr/>
          <a:lstStyle>
            <a:lvl1pPr marL="0" indent="0">
              <a:spcBef>
                <a:spcPts val="2000"/>
              </a:spcBef>
              <a:buFontTx/>
              <a:buNone/>
              <a:defRPr/>
            </a:lvl1pPr>
            <a:lvl2pPr marL="365760" indent="-365760">
              <a:spcBef>
                <a:spcPts val="2000"/>
              </a:spcBef>
              <a:buFont typeface="Arial" panose="020B0604020202020204" pitchFamily="34" charset="0"/>
              <a:buChar char="▪"/>
              <a:defRPr/>
            </a:lvl2pPr>
            <a:lvl3pPr marL="731520">
              <a:defRPr/>
            </a:lvl3pPr>
            <a:lvl4pPr marL="1097280">
              <a:defRPr/>
            </a:lvl4pPr>
            <a:lvl5pPr marL="1463040">
              <a:defRPr/>
            </a:lvl5pPr>
            <a:lvl6pPr marL="1828800">
              <a:defRPr/>
            </a:lvl6pPr>
            <a:lvl7pPr marL="2194560">
              <a:defRPr/>
            </a:lvl7pPr>
            <a:lvl8pPr marL="2560320">
              <a:defRPr/>
            </a:lvl8pPr>
            <a:lvl9pPr marL="2926080">
              <a:defRPr/>
            </a:lvl9pPr>
          </a:lstStyle>
          <a:p>
            <a:pPr lvl="0"/>
            <a:r>
              <a:rPr lang="en-US"/>
              <a:t>[Optional section description]</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5" name="Picture Placeholder 3">
            <a:extLst>
              <a:ext uri="{FF2B5EF4-FFF2-40B4-BE49-F238E27FC236}">
                <a16:creationId xmlns:a16="http://schemas.microsoft.com/office/drawing/2014/main" id="{99F1DF14-7FE6-F760-F31F-7EF2AD60D9CA}"/>
              </a:ext>
            </a:extLst>
          </p:cNvPr>
          <p:cNvSpPr>
            <a:spLocks noGrp="1"/>
          </p:cNvSpPr>
          <p:nvPr>
            <p:ph type="pic" sz="quarter" idx="10"/>
          </p:nvPr>
        </p:nvSpPr>
        <p:spPr>
          <a:xfrm>
            <a:off x="12556074" y="2152649"/>
            <a:ext cx="10731496" cy="10191750"/>
          </a:xfrm>
          <a:solidFill>
            <a:srgbClr val="D5D5D7"/>
          </a:solidFill>
        </p:spPr>
        <p:txBody>
          <a:bodyPr anchor="ctr" anchorCtr="0"/>
          <a:lstStyle>
            <a:lvl1pPr marL="0" indent="0" algn="ctr">
              <a:buFontTx/>
              <a:buNone/>
              <a:defRPr sz="2000">
                <a:solidFill>
                  <a:srgbClr val="221F20"/>
                </a:solidFill>
              </a:defRPr>
            </a:lvl1pPr>
          </a:lstStyle>
          <a:p>
            <a:r>
              <a:rPr lang="en-US"/>
              <a:t>Click icon to add picture</a:t>
            </a:r>
          </a:p>
        </p:txBody>
      </p:sp>
      <p:sp>
        <p:nvSpPr>
          <p:cNvPr id="3" name="Date Placeholder 2">
            <a:extLst>
              <a:ext uri="{FF2B5EF4-FFF2-40B4-BE49-F238E27FC236}">
                <a16:creationId xmlns:a16="http://schemas.microsoft.com/office/drawing/2014/main" id="{20223B66-3A13-0C9F-B944-AC25D742AF96}"/>
              </a:ext>
            </a:extLst>
          </p:cNvPr>
          <p:cNvSpPr>
            <a:spLocks noGrp="1"/>
          </p:cNvSpPr>
          <p:nvPr>
            <p:ph type="dt" sz="half" idx="12"/>
          </p:nvPr>
        </p:nvSpPr>
        <p:spPr/>
        <p:txBody>
          <a:bodyPr/>
          <a:lstStyle/>
          <a:p>
            <a:fld id="{9BAF1A3D-92FA-4F24-9781-74AFA516A230}" type="datetime3">
              <a:rPr lang="en-US" smtClean="0"/>
              <a:t>10 August 2026</a:t>
            </a:fld>
            <a:endParaRPr lang="en-US"/>
          </a:p>
        </p:txBody>
      </p:sp>
      <p:sp>
        <p:nvSpPr>
          <p:cNvPr id="4" name="Slide Number Placeholder 3">
            <a:extLst>
              <a:ext uri="{FF2B5EF4-FFF2-40B4-BE49-F238E27FC236}">
                <a16:creationId xmlns:a16="http://schemas.microsoft.com/office/drawing/2014/main" id="{131544B9-C835-CF1D-D28F-2122F2789519}"/>
              </a:ext>
            </a:extLst>
          </p:cNvPr>
          <p:cNvSpPr>
            <a:spLocks noGrp="1"/>
          </p:cNvSpPr>
          <p:nvPr>
            <p:ph type="sldNum" sz="quarter" idx="13"/>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14060219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p15:clr>
            <a:srgbClr val="A4A3A4"/>
          </p15:clr>
        </p15:guide>
        <p15:guide id="2" orient="horz" pos="3888">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[Slide title]</a:t>
            </a:r>
          </a:p>
        </p:txBody>
      </p:sp>
      <p:sp>
        <p:nvSpPr>
          <p:cNvPr id="4" name="Date Placeholder 3">
            <a:extLst>
              <a:ext uri="{FF2B5EF4-FFF2-40B4-BE49-F238E27FC236}">
                <a16:creationId xmlns:a16="http://schemas.microsoft.com/office/drawing/2014/main" id="{4379C0D1-24E4-F8B5-5008-90B631F4469A}"/>
              </a:ext>
            </a:extLst>
          </p:cNvPr>
          <p:cNvSpPr>
            <a:spLocks noGrp="1"/>
          </p:cNvSpPr>
          <p:nvPr>
            <p:ph type="dt" sz="half" idx="10"/>
          </p:nvPr>
        </p:nvSpPr>
        <p:spPr/>
        <p:txBody>
          <a:bodyPr/>
          <a:lstStyle/>
          <a:p>
            <a:fld id="{5719C672-856D-4617-A693-8FE15749A9B7}" type="datetime3">
              <a:rPr lang="en-US" smtClean="0"/>
              <a:t>10 August 2026</a:t>
            </a:fld>
            <a:endParaRPr lang="en-US"/>
          </a:p>
        </p:txBody>
      </p:sp>
      <p:sp>
        <p:nvSpPr>
          <p:cNvPr id="5" name="Slide Number Placeholder 4">
            <a:extLst>
              <a:ext uri="{FF2B5EF4-FFF2-40B4-BE49-F238E27FC236}">
                <a16:creationId xmlns:a16="http://schemas.microsoft.com/office/drawing/2014/main" id="{1FD0708B-B177-BDB5-031F-585D18C07E8A}"/>
              </a:ext>
            </a:extLst>
          </p:cNvPr>
          <p:cNvSpPr>
            <a:spLocks noGrp="1"/>
          </p:cNvSpPr>
          <p:nvPr>
            <p:ph type="sldNum" sz="quarter" idx="11"/>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863964744"/>
      </p:ext>
    </p:extLst>
  </p:cSld>
  <p:clrMapOvr>
    <a:masterClrMapping/>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Only - Black">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[Slide title]</a:t>
            </a:r>
          </a:p>
        </p:txBody>
      </p:sp>
      <p:sp>
        <p:nvSpPr>
          <p:cNvPr id="4" name="Date Placeholder 3">
            <a:extLst>
              <a:ext uri="{FF2B5EF4-FFF2-40B4-BE49-F238E27FC236}">
                <a16:creationId xmlns:a16="http://schemas.microsoft.com/office/drawing/2014/main" id="{53232747-3E71-8E75-327E-02C587769F40}"/>
              </a:ext>
            </a:extLst>
          </p:cNvPr>
          <p:cNvSpPr>
            <a:spLocks noGrp="1"/>
          </p:cNvSpPr>
          <p:nvPr>
            <p:ph type="dt" sz="half" idx="10"/>
          </p:nvPr>
        </p:nvSpPr>
        <p:spPr/>
        <p:txBody>
          <a:bodyPr/>
          <a:lstStyle/>
          <a:p>
            <a:fld id="{5F6C764D-A39E-4C03-B161-E0BC66E8883B}" type="datetime3">
              <a:rPr lang="en-US" smtClean="0"/>
              <a:t>10 August 2026</a:t>
            </a:fld>
            <a:endParaRPr lang="en-US"/>
          </a:p>
        </p:txBody>
      </p:sp>
      <p:sp>
        <p:nvSpPr>
          <p:cNvPr id="5" name="Slide Number Placeholder 4">
            <a:extLst>
              <a:ext uri="{FF2B5EF4-FFF2-40B4-BE49-F238E27FC236}">
                <a16:creationId xmlns:a16="http://schemas.microsoft.com/office/drawing/2014/main" id="{36282339-D15E-F6F1-894B-9E0056121556}"/>
              </a:ext>
            </a:extLst>
          </p:cNvPr>
          <p:cNvSpPr>
            <a:spLocks noGrp="1"/>
          </p:cNvSpPr>
          <p:nvPr>
            <p:ph type="sldNum" sz="quarter" idx="11"/>
          </p:nvPr>
        </p:nvSpPr>
        <p:spPr/>
        <p:txBody>
          <a:bodyPr/>
          <a:lstStyle/>
          <a:p>
            <a:fld id="{64E5BE4B-2FBF-4174-9E62-85FAD1CB43A6}" type="slidenum">
              <a:rPr lang="en-US" smtClean="0"/>
              <a:pPr/>
              <a:t>‹#›</a:t>
            </a:fld>
            <a:endParaRPr lang="en-US"/>
          </a:p>
        </p:txBody>
      </p:sp>
      <p:pic>
        <p:nvPicPr>
          <p:cNvPr id="8" name="Picture 7">
            <a:extLst>
              <a:ext uri="{FF2B5EF4-FFF2-40B4-BE49-F238E27FC236}">
                <a16:creationId xmlns:a16="http://schemas.microsoft.com/office/drawing/2014/main" id="{4E6FB13F-6D04-6BFB-A8F3-18B93D4E8282}"/>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12" name="Rectangle 15">
            <a:extLst>
              <a:ext uri="{FF2B5EF4-FFF2-40B4-BE49-F238E27FC236}">
                <a16:creationId xmlns:a16="http://schemas.microsoft.com/office/drawing/2014/main" id="{833783EA-3887-4D75-CFC6-A032432DD7AD}"/>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3" name="Rectangle 12">
            <a:extLst>
              <a:ext uri="{FF2B5EF4-FFF2-40B4-BE49-F238E27FC236}">
                <a16:creationId xmlns:a16="http://schemas.microsoft.com/office/drawing/2014/main" id="{AC42907C-64C3-CBB8-169A-BB3EFFC55BCC}"/>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41616547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p15:clr>
            <a:srgbClr val="A4A3A4"/>
          </p15:clr>
        </p15:guide>
        <p15:guide id="2" orient="horz" pos="3888">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63EDA0-A0A8-B169-0C67-503B7AD628A6}"/>
              </a:ext>
            </a:extLst>
          </p:cNvPr>
          <p:cNvSpPr>
            <a:spLocks noGrp="1"/>
          </p:cNvSpPr>
          <p:nvPr>
            <p:ph type="dt" sz="half" idx="10"/>
          </p:nvPr>
        </p:nvSpPr>
        <p:spPr/>
        <p:txBody>
          <a:bodyPr/>
          <a:lstStyle/>
          <a:p>
            <a:fld id="{6E3E33F9-20B7-4995-BE7D-165DBB597850}" type="datetime3">
              <a:rPr lang="en-US" smtClean="0"/>
              <a:t>10 August 2026</a:t>
            </a:fld>
            <a:endParaRPr lang="en-US"/>
          </a:p>
        </p:txBody>
      </p:sp>
      <p:sp>
        <p:nvSpPr>
          <p:cNvPr id="4" name="Slide Number Placeholder 3">
            <a:extLst>
              <a:ext uri="{FF2B5EF4-FFF2-40B4-BE49-F238E27FC236}">
                <a16:creationId xmlns:a16="http://schemas.microsoft.com/office/drawing/2014/main" id="{8ED91F9A-E3C3-E735-5763-000960145427}"/>
              </a:ext>
            </a:extLst>
          </p:cNvPr>
          <p:cNvSpPr>
            <a:spLocks noGrp="1"/>
          </p:cNvSpPr>
          <p:nvPr>
            <p:ph type="sldNum" sz="quarter" idx="11"/>
          </p:nvPr>
        </p:nvSpPr>
        <p:spPr/>
        <p:txBody>
          <a:bodyPr/>
          <a:lstStyle/>
          <a:p>
            <a:fld id="{64E5BE4B-2FBF-4174-9E62-85FAD1CB43A6}" type="slidenum">
              <a:rPr lang="en-US" smtClean="0"/>
              <a:pPr/>
              <a:t>‹#›</a:t>
            </a:fld>
            <a:endParaRPr lang="en-US"/>
          </a:p>
        </p:txBody>
      </p:sp>
    </p:spTree>
    <p:extLst>
      <p:ext uri="{BB962C8B-B14F-4D97-AF65-F5344CB8AC3E}">
        <p14:creationId xmlns:p14="http://schemas.microsoft.com/office/powerpoint/2010/main" val="338899142"/>
      </p:ext>
    </p:extLst>
  </p:cSld>
  <p:clrMapOvr>
    <a:masterClrMapping/>
  </p:clrMapOvr>
  <p:extLst>
    <p:ext uri="{DCECCB84-F9BA-43D5-87BE-67443E8EF086}">
      <p15:sldGuideLst xmlns:p15="http://schemas.microsoft.com/office/powerpoint/2012/main">
        <p15:guide id="1" orient="horz" pos="3888">
          <p15:clr>
            <a:srgbClr val="A4A3A4"/>
          </p15:clr>
        </p15:guide>
        <p15:guide id="2" orient="horz" pos="1008">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lank - Black">
    <p:bg>
      <p:bgPr>
        <a:solidFill>
          <a:srgbClr val="221F20"/>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7CC9F-EDC9-A6F7-DA66-4A306089A171}"/>
              </a:ext>
            </a:extLst>
          </p:cNvPr>
          <p:cNvSpPr>
            <a:spLocks noGrp="1"/>
          </p:cNvSpPr>
          <p:nvPr>
            <p:ph type="dt" sz="half" idx="10"/>
          </p:nvPr>
        </p:nvSpPr>
        <p:spPr/>
        <p:txBody>
          <a:bodyPr/>
          <a:lstStyle/>
          <a:p>
            <a:fld id="{CD41C263-3501-4369-A962-62B6BF915CDE}" type="datetime3">
              <a:rPr lang="en-US" smtClean="0"/>
              <a:t>10 August 2026</a:t>
            </a:fld>
            <a:endParaRPr lang="en-US"/>
          </a:p>
        </p:txBody>
      </p:sp>
      <p:sp>
        <p:nvSpPr>
          <p:cNvPr id="4" name="Slide Number Placeholder 3">
            <a:extLst>
              <a:ext uri="{FF2B5EF4-FFF2-40B4-BE49-F238E27FC236}">
                <a16:creationId xmlns:a16="http://schemas.microsoft.com/office/drawing/2014/main" id="{F09D9C3A-06B5-D7B7-AE0A-005090EAD783}"/>
              </a:ext>
            </a:extLst>
          </p:cNvPr>
          <p:cNvSpPr>
            <a:spLocks noGrp="1"/>
          </p:cNvSpPr>
          <p:nvPr>
            <p:ph type="sldNum" sz="quarter" idx="11"/>
          </p:nvPr>
        </p:nvSpPr>
        <p:spPr/>
        <p:txBody>
          <a:bodyPr/>
          <a:lstStyle/>
          <a:p>
            <a:fld id="{64E5BE4B-2FBF-4174-9E62-85FAD1CB43A6}" type="slidenum">
              <a:rPr lang="en-US" smtClean="0"/>
              <a:pPr/>
              <a:t>‹#›</a:t>
            </a:fld>
            <a:endParaRPr lang="en-US"/>
          </a:p>
        </p:txBody>
      </p:sp>
      <p:pic>
        <p:nvPicPr>
          <p:cNvPr id="7" name="Picture 6">
            <a:extLst>
              <a:ext uri="{FF2B5EF4-FFF2-40B4-BE49-F238E27FC236}">
                <a16:creationId xmlns:a16="http://schemas.microsoft.com/office/drawing/2014/main" id="{2ABEFA7A-F282-FE36-BC65-44B5651ECA72}"/>
              </a:ext>
            </a:extLst>
          </p:cNvPr>
          <p:cNvPicPr>
            <a:picLocks noChangeAspect="1"/>
          </p:cNvPicPr>
          <p:nvPr userDrawn="1"/>
        </p:nvPicPr>
        <p:blipFill>
          <a:blip r:embed="rId2"/>
          <a:srcRect/>
          <a:stretch/>
        </p:blipFill>
        <p:spPr>
          <a:xfrm>
            <a:off x="20009229" y="822325"/>
            <a:ext cx="3259422" cy="956046"/>
          </a:xfrm>
          <a:prstGeom prst="rect">
            <a:avLst/>
          </a:prstGeom>
        </p:spPr>
      </p:pic>
      <p:sp>
        <p:nvSpPr>
          <p:cNvPr id="11" name="Rectangle 15">
            <a:extLst>
              <a:ext uri="{FF2B5EF4-FFF2-40B4-BE49-F238E27FC236}">
                <a16:creationId xmlns:a16="http://schemas.microsoft.com/office/drawing/2014/main" id="{B76758EE-15B3-7721-5E75-E147C8870680}"/>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2" name="Rectangle 11">
            <a:extLst>
              <a:ext uri="{FF2B5EF4-FFF2-40B4-BE49-F238E27FC236}">
                <a16:creationId xmlns:a16="http://schemas.microsoft.com/office/drawing/2014/main" id="{7CC5DC3A-1F9F-1C52-8FA1-007E776E4AAA}"/>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algn="ctr">
              <a:defRPr/>
            </a:pPr>
            <a:r>
              <a:rPr lang="en-US" sz="1400" b="1">
                <a:solidFill>
                  <a:schemeClr val="tx1"/>
                </a:solidFill>
                <a:latin typeface="+mn-lt"/>
                <a:cs typeface="Arial Bold" panose="020B0704020202020204" pitchFamily="34" charset="0"/>
              </a:rPr>
              <a:t>EDIT CONTROL STATEMENT UNDER &gt; VIEW &gt; SLIDE MASTER &gt; SCROLL TO TOP &gt; CHANGE HEADER AND FOOTER</a:t>
            </a:r>
          </a:p>
        </p:txBody>
      </p:sp>
    </p:spTree>
    <p:extLst>
      <p:ext uri="{BB962C8B-B14F-4D97-AF65-F5344CB8AC3E}">
        <p14:creationId xmlns:p14="http://schemas.microsoft.com/office/powerpoint/2010/main" val="30036423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p15:clr>
            <a:srgbClr val="A4A3A4"/>
          </p15:clr>
        </p15:guide>
        <p15:guide id="2" orient="horz" pos="1008">
          <p15:clr>
            <a:srgbClr val="A4A3A4"/>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221F20"/>
        </a:solidFill>
        <a:effectLst/>
      </p:bgPr>
    </p:bg>
    <p:spTree>
      <p:nvGrpSpPr>
        <p:cNvPr id="1" name=""/>
        <p:cNvGrpSpPr/>
        <p:nvPr/>
      </p:nvGrpSpPr>
      <p:grpSpPr>
        <a:xfrm>
          <a:off x="0" y="0"/>
          <a:ext cx="0" cy="0"/>
          <a:chOff x="0" y="0"/>
          <a:chExt cx="0" cy="0"/>
        </a:xfrm>
      </p:grpSpPr>
      <p:sp>
        <p:nvSpPr>
          <p:cNvPr id="7" name="TextBox">
            <a:extLst>
              <a:ext uri="{FF2B5EF4-FFF2-40B4-BE49-F238E27FC236}">
                <a16:creationId xmlns:a16="http://schemas.microsoft.com/office/drawing/2014/main" id="{9FBB499C-D22E-E02E-342C-293D573F4036}"/>
              </a:ext>
            </a:extLst>
          </p:cNvPr>
          <p:cNvSpPr txBox="1"/>
          <p:nvPr userDrawn="1"/>
        </p:nvSpPr>
        <p:spPr>
          <a:xfrm>
            <a:off x="1096432" y="4297680"/>
            <a:ext cx="22189440" cy="2743200"/>
          </a:xfrm>
          <a:prstGeom prst="rect">
            <a:avLst/>
          </a:prstGeom>
          <a:noFill/>
        </p:spPr>
        <p:txBody>
          <a:bodyPr wrap="square" lIns="0" tIns="0" rIns="0" bIns="0" rtlCol="0">
            <a:noAutofit/>
          </a:bodyPr>
          <a:lstStyle/>
          <a:p>
            <a:pPr marL="0" indent="0">
              <a:lnSpc>
                <a:spcPct val="90000"/>
              </a:lnSpc>
              <a:spcBef>
                <a:spcPts val="0"/>
              </a:spcBef>
              <a:buSzPct val="100000"/>
              <a:buFontTx/>
              <a:buNone/>
            </a:pPr>
            <a:r>
              <a:rPr lang="en-US" sz="9600" cap="all" baseline="0">
                <a:solidFill>
                  <a:srgbClr val="FFCC01"/>
                </a:solidFill>
              </a:rPr>
              <a:t>THANK YOU.</a:t>
            </a:r>
          </a:p>
        </p:txBody>
      </p:sp>
      <p:sp>
        <p:nvSpPr>
          <p:cNvPr id="5" name="Text Placeholder 1">
            <a:extLst>
              <a:ext uri="{FF2B5EF4-FFF2-40B4-BE49-F238E27FC236}">
                <a16:creationId xmlns:a16="http://schemas.microsoft.com/office/drawing/2014/main" id="{900DDD06-33DA-C48B-4271-22D241C5EC75}"/>
              </a:ext>
            </a:extLst>
          </p:cNvPr>
          <p:cNvSpPr>
            <a:spLocks noGrp="1"/>
          </p:cNvSpPr>
          <p:nvPr>
            <p:ph type="body" sz="quarter" idx="10" hasCustomPrompt="1"/>
          </p:nvPr>
        </p:nvSpPr>
        <p:spPr>
          <a:xfrm>
            <a:off x="1096437" y="9638829"/>
            <a:ext cx="10731498" cy="2743198"/>
          </a:xfrm>
        </p:spPr>
        <p:txBody>
          <a:bodyPr anchor="b" anchorCtr="0"/>
          <a:lstStyle>
            <a:lvl1pPr marL="0" indent="0">
              <a:spcBef>
                <a:spcPts val="0"/>
              </a:spcBef>
              <a:buFontTx/>
              <a:buNone/>
              <a:defRPr sz="2400"/>
            </a:lvl1pPr>
            <a:lvl2pPr marL="0" indent="0">
              <a:spcBef>
                <a:spcPts val="0"/>
              </a:spcBef>
              <a:buFontTx/>
              <a:buNone/>
              <a:defRPr sz="2400"/>
            </a:lvl2pPr>
            <a:lvl3pPr marL="0" indent="0">
              <a:spcBef>
                <a:spcPts val="0"/>
              </a:spcBef>
              <a:buFontTx/>
              <a:buNone/>
              <a:defRPr sz="2400"/>
            </a:lvl3pPr>
            <a:lvl4pPr marL="0" indent="0">
              <a:spcBef>
                <a:spcPts val="0"/>
              </a:spcBef>
              <a:buFontTx/>
              <a:buNone/>
              <a:defRPr sz="2400"/>
            </a:lvl4pPr>
            <a:lvl5pPr marL="0" indent="0">
              <a:spcBef>
                <a:spcPts val="0"/>
              </a:spcBef>
              <a:buFontTx/>
              <a:buNone/>
              <a:defRPr sz="2400"/>
            </a:lvl5pPr>
            <a:lvl6pPr marL="0" indent="0">
              <a:spcBef>
                <a:spcPts val="0"/>
              </a:spcBef>
              <a:buFontTx/>
              <a:buNone/>
              <a:defRPr sz="2400"/>
            </a:lvl6pPr>
            <a:lvl7pPr marL="0" indent="0">
              <a:spcBef>
                <a:spcPts val="0"/>
              </a:spcBef>
              <a:buFontTx/>
              <a:buNone/>
              <a:defRPr sz="2400"/>
            </a:lvl7pPr>
            <a:lvl8pPr marL="0" indent="0">
              <a:spcBef>
                <a:spcPts val="0"/>
              </a:spcBef>
              <a:buFontTx/>
              <a:buNone/>
              <a:defRPr sz="2400"/>
            </a:lvl8pPr>
            <a:lvl9pPr marL="0" indent="0">
              <a:spcBef>
                <a:spcPts val="0"/>
              </a:spcBef>
              <a:buFontTx/>
              <a:buNone/>
              <a:defRPr sz="2400"/>
            </a:lvl9pPr>
          </a:lstStyle>
          <a:p>
            <a:pPr lvl="0"/>
            <a:r>
              <a:rPr lang="en-US"/>
              <a:t>[Optional contact information]</a:t>
            </a:r>
          </a:p>
        </p:txBody>
      </p:sp>
      <p:sp>
        <p:nvSpPr>
          <p:cNvPr id="2" name="Date Placeholder 1">
            <a:extLst>
              <a:ext uri="{FF2B5EF4-FFF2-40B4-BE49-F238E27FC236}">
                <a16:creationId xmlns:a16="http://schemas.microsoft.com/office/drawing/2014/main" id="{8D632A57-06FC-652E-6EE4-1F70D322E5B3}"/>
              </a:ext>
            </a:extLst>
          </p:cNvPr>
          <p:cNvSpPr>
            <a:spLocks noGrp="1"/>
          </p:cNvSpPr>
          <p:nvPr>
            <p:ph type="dt" sz="half" idx="11"/>
          </p:nvPr>
        </p:nvSpPr>
        <p:spPr/>
        <p:txBody>
          <a:bodyPr/>
          <a:lstStyle/>
          <a:p>
            <a:fld id="{B06F3EBE-B2E8-4992-9F00-9E4B44F057C0}" type="datetime3">
              <a:rPr lang="en-US" smtClean="0"/>
              <a:t>10 August 2026</a:t>
            </a:fld>
            <a:endParaRPr lang="en-US"/>
          </a:p>
        </p:txBody>
      </p:sp>
      <p:sp>
        <p:nvSpPr>
          <p:cNvPr id="4" name="Slide Number Placeholder 3">
            <a:extLst>
              <a:ext uri="{FF2B5EF4-FFF2-40B4-BE49-F238E27FC236}">
                <a16:creationId xmlns:a16="http://schemas.microsoft.com/office/drawing/2014/main" id="{69E1E829-FABB-578E-0154-2C87BBF4E6A0}"/>
              </a:ext>
            </a:extLst>
          </p:cNvPr>
          <p:cNvSpPr>
            <a:spLocks noGrp="1"/>
          </p:cNvSpPr>
          <p:nvPr>
            <p:ph type="sldNum" sz="quarter" idx="12"/>
          </p:nvPr>
        </p:nvSpPr>
        <p:spPr/>
        <p:txBody>
          <a:bodyPr/>
          <a:lstStyle/>
          <a:p>
            <a:fld id="{64E5BE4B-2FBF-4174-9E62-85FAD1CB43A6}" type="slidenum">
              <a:rPr lang="en-US" smtClean="0"/>
              <a:pPr/>
              <a:t>‹#›</a:t>
            </a:fld>
            <a:endParaRPr lang="en-US"/>
          </a:p>
        </p:txBody>
      </p:sp>
      <p:grpSp>
        <p:nvGrpSpPr>
          <p:cNvPr id="3" name="Group 2">
            <a:extLst>
              <a:ext uri="{FF2B5EF4-FFF2-40B4-BE49-F238E27FC236}">
                <a16:creationId xmlns:a16="http://schemas.microsoft.com/office/drawing/2014/main" id="{86EAFBEB-8498-548B-A7F8-EB187DB19D85}"/>
              </a:ext>
            </a:extLst>
          </p:cNvPr>
          <p:cNvGrpSpPr/>
          <p:nvPr userDrawn="1"/>
        </p:nvGrpSpPr>
        <p:grpSpPr>
          <a:xfrm>
            <a:off x="19798748" y="680474"/>
            <a:ext cx="3644348" cy="1267596"/>
            <a:chOff x="9899374" y="340237"/>
            <a:chExt cx="1822174" cy="633798"/>
          </a:xfrm>
        </p:grpSpPr>
        <p:sp>
          <p:nvSpPr>
            <p:cNvPr id="10" name="Rectangle 9">
              <a:extLst>
                <a:ext uri="{FF2B5EF4-FFF2-40B4-BE49-F238E27FC236}">
                  <a16:creationId xmlns:a16="http://schemas.microsoft.com/office/drawing/2014/main" id="{0816C925-65C9-7FB9-5A5B-BB80C483A955}"/>
                </a:ext>
              </a:extLst>
            </p:cNvPr>
            <p:cNvSpPr/>
            <p:nvPr userDrawn="1"/>
          </p:nvSpPr>
          <p:spPr>
            <a:xfrm>
              <a:off x="9899374" y="340237"/>
              <a:ext cx="1822174" cy="633798"/>
            </a:xfrm>
            <a:prstGeom prst="rect">
              <a:avLst/>
            </a:prstGeom>
            <a:solidFill>
              <a:schemeClr val="bg2"/>
            </a:solidFill>
            <a:ln>
              <a:noFill/>
              <a:miter/>
            </a:ln>
          </p:spPr>
          <p:style>
            <a:lnRef idx="0">
              <a:schemeClr val="accent1"/>
            </a:lnRef>
            <a:fillRef idx="1">
              <a:schemeClr val="accent1"/>
            </a:fillRef>
            <a:effectRef idx="0">
              <a:srgbClr val="000000"/>
            </a:effectRef>
            <a:fontRef idx="minor">
              <a:srgbClr val="FFFFFF"/>
            </a:fontRef>
          </p:style>
          <p:txBody>
            <a:bodyPr rtlCol="0" anchor="ctr"/>
            <a:lstStyle/>
            <a:p>
              <a:pPr algn="ctr">
                <a:lnSpc>
                  <a:spcPct val="95000"/>
                </a:lnSpc>
              </a:pPr>
              <a:endParaRPr lang="en-US" sz="3400"/>
            </a:p>
          </p:txBody>
        </p:sp>
        <p:pic>
          <p:nvPicPr>
            <p:cNvPr id="11" name="Picture 10">
              <a:extLst>
                <a:ext uri="{FF2B5EF4-FFF2-40B4-BE49-F238E27FC236}">
                  <a16:creationId xmlns:a16="http://schemas.microsoft.com/office/drawing/2014/main" id="{E5BC6090-72CC-7716-02D9-8B7FC62362D6}"/>
                </a:ext>
              </a:extLst>
            </p:cNvPr>
            <p:cNvPicPr>
              <a:picLocks noChangeAspect="1"/>
            </p:cNvPicPr>
            <p:nvPr userDrawn="1"/>
          </p:nvPicPr>
          <p:blipFill>
            <a:blip r:embed="rId2"/>
            <a:srcRect/>
            <a:stretch/>
          </p:blipFill>
          <p:spPr>
            <a:xfrm>
              <a:off x="10004614" y="411162"/>
              <a:ext cx="1629711" cy="478023"/>
            </a:xfrm>
            <a:prstGeom prst="rect">
              <a:avLst/>
            </a:prstGeom>
          </p:spPr>
        </p:pic>
      </p:grpSp>
    </p:spTree>
    <p:extLst>
      <p:ext uri="{BB962C8B-B14F-4D97-AF65-F5344CB8AC3E}">
        <p14:creationId xmlns:p14="http://schemas.microsoft.com/office/powerpoint/2010/main" val="2180140487"/>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rgbClr val="221F20"/>
        </a:solidFill>
        <a:effectLst/>
      </p:bgPr>
    </p:bg>
    <p:spTree>
      <p:nvGrpSpPr>
        <p:cNvPr id="1" name=""/>
        <p:cNvGrpSpPr/>
        <p:nvPr/>
      </p:nvGrpSpPr>
      <p:grpSpPr>
        <a:xfrm>
          <a:off x="0" y="0"/>
          <a:ext cx="0" cy="0"/>
          <a:chOff x="0" y="0"/>
          <a:chExt cx="0" cy="0"/>
        </a:xfrm>
      </p:grpSpPr>
      <p:pic>
        <p:nvPicPr>
          <p:cNvPr id="2" name="U.S. Army" descr="U.S. Army">
            <a:extLst>
              <a:ext uri="{FF2B5EF4-FFF2-40B4-BE49-F238E27FC236}">
                <a16:creationId xmlns:a16="http://schemas.microsoft.com/office/drawing/2014/main" id="{0B06A788-76BC-690C-D43E-FC2BDE0FB202}"/>
              </a:ext>
            </a:extLst>
          </p:cNvPr>
          <p:cNvPicPr>
            <a:picLocks noChangeAspect="1"/>
          </p:cNvPicPr>
          <p:nvPr userDrawn="1"/>
        </p:nvPicPr>
        <p:blipFill>
          <a:blip r:embed="rId2"/>
          <a:stretch>
            <a:fillRect/>
          </a:stretch>
        </p:blipFill>
        <p:spPr bwMode="black">
          <a:xfrm>
            <a:off x="5654040" y="4389120"/>
            <a:ext cx="13075920" cy="4937760"/>
          </a:xfrm>
          <a:prstGeom prst="rect">
            <a:avLst/>
          </a:prstGeom>
        </p:spPr>
      </p:pic>
    </p:spTree>
    <p:extLst>
      <p:ext uri="{BB962C8B-B14F-4D97-AF65-F5344CB8AC3E}">
        <p14:creationId xmlns:p14="http://schemas.microsoft.com/office/powerpoint/2010/main" val="3492301077"/>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Blank with 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9267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689600" y="304800"/>
            <a:ext cx="18491200" cy="2286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1219200" y="3200403"/>
            <a:ext cx="21945600" cy="9051926"/>
          </a:xfrm>
          <a:prstGeom prst="rect">
            <a:avLst/>
          </a:prstGeom>
        </p:spPr>
        <p:txBody>
          <a:bodyPr/>
          <a:lstStyle/>
          <a:p>
            <a:endParaRPr lang="en-US"/>
          </a:p>
        </p:txBody>
      </p:sp>
      <p:sp>
        <p:nvSpPr>
          <p:cNvPr id="4" name="Date Placeholder 3"/>
          <p:cNvSpPr>
            <a:spLocks noGrp="1"/>
          </p:cNvSpPr>
          <p:nvPr>
            <p:ph type="dt" sz="half" idx="10"/>
          </p:nvPr>
        </p:nvSpPr>
        <p:spPr>
          <a:xfrm>
            <a:off x="1219200" y="12490450"/>
            <a:ext cx="5689600" cy="9525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8331200" y="12490450"/>
            <a:ext cx="7721600" cy="9525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17475200" y="12490450"/>
            <a:ext cx="5689600" cy="952500"/>
          </a:xfrm>
          <a:prstGeom prst="rect">
            <a:avLst/>
          </a:prstGeom>
        </p:spPr>
        <p:txBody>
          <a:bodyPr/>
          <a:lstStyle>
            <a:lvl1pPr>
              <a:defRPr/>
            </a:lvl1pPr>
          </a:lstStyle>
          <a:p>
            <a:fld id="{4430687F-B4D7-425C-859C-6B8480CC0207}" type="slidenum">
              <a:rPr lang="en-US"/>
              <a:pPr/>
              <a:t>‹#›</a:t>
            </a:fld>
            <a:endParaRPr lang="en-US"/>
          </a:p>
        </p:txBody>
      </p:sp>
    </p:spTree>
    <p:extLst>
      <p:ext uri="{BB962C8B-B14F-4D97-AF65-F5344CB8AC3E}">
        <p14:creationId xmlns:p14="http://schemas.microsoft.com/office/powerpoint/2010/main" val="325667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0976733"/>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p15:clr>
            <a:srgbClr val="FBAE40"/>
          </p15:clr>
        </p15:guide>
        <p15:guide id="3" orient="horz" pos="4420">
          <p15:clr>
            <a:srgbClr val="FBAE40"/>
          </p15:clr>
        </p15:guide>
        <p15:guide id="4"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image" Target="../media/image7.pn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8" Type="http://schemas.openxmlformats.org/officeDocument/2006/relationships/slideLayout" Target="../slideLayouts/slideLayout23.xml"/><Relationship Id="rId3"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 id="2147483715" r:id="rId13"/>
    <p:sldLayoutId id="2147483716" r:id="rId14"/>
    <p:sldLayoutId id="2147483752" r:id="rId15"/>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70940C-8B04-CB4D-1B44-6768963C04C7}"/>
              </a:ext>
            </a:extLst>
          </p:cNvPr>
          <p:cNvPicPr>
            <a:picLocks noChangeAspect="1"/>
          </p:cNvPicPr>
          <p:nvPr userDrawn="1"/>
        </p:nvPicPr>
        <p:blipFill>
          <a:blip r:embed="rId37"/>
          <a:srcRect/>
          <a:stretch/>
        </p:blipFill>
        <p:spPr>
          <a:xfrm>
            <a:off x="19991163" y="822324"/>
            <a:ext cx="3295554" cy="956048"/>
          </a:xfrm>
          <a:prstGeom prst="rect">
            <a:avLst/>
          </a:prstGeom>
        </p:spPr>
      </p:pic>
      <p:sp>
        <p:nvSpPr>
          <p:cNvPr id="2" name="Title Placeholder 1"/>
          <p:cNvSpPr>
            <a:spLocks noGrp="1"/>
          </p:cNvSpPr>
          <p:nvPr>
            <p:ph type="title"/>
          </p:nvPr>
        </p:nvSpPr>
        <p:spPr>
          <a:xfrm>
            <a:off x="1097281" y="822962"/>
            <a:ext cx="16462586" cy="1828800"/>
          </a:xfrm>
          <a:prstGeom prst="rect">
            <a:avLst/>
          </a:prstGeom>
        </p:spPr>
        <p:txBody>
          <a:bodyPr vert="horz" lIns="0" tIns="0" rIns="0" bIns="0" rtlCol="0" anchor="t" anchorCtr="0">
            <a:noAutofit/>
          </a:bodyPr>
          <a:lstStyle/>
          <a:p>
            <a:r>
              <a:rPr lang="en-US"/>
              <a:t>[Slide title]</a:t>
            </a:r>
          </a:p>
        </p:txBody>
      </p:sp>
      <p:sp>
        <p:nvSpPr>
          <p:cNvPr id="3" name="Text Placeholder 2"/>
          <p:cNvSpPr>
            <a:spLocks noGrp="1"/>
          </p:cNvSpPr>
          <p:nvPr>
            <p:ph type="body" idx="1"/>
          </p:nvPr>
        </p:nvSpPr>
        <p:spPr>
          <a:xfrm>
            <a:off x="1097278" y="3200396"/>
            <a:ext cx="22189440" cy="9144000"/>
          </a:xfrm>
          <a:prstGeom prst="rect">
            <a:avLst/>
          </a:prstGeom>
        </p:spPr>
        <p:txBody>
          <a:bodyPr vert="horz" lIns="0" tIns="0" rIns="0" bIns="0" spcCol="36576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
            <a:extLst>
              <a:ext uri="{FF2B5EF4-FFF2-40B4-BE49-F238E27FC236}">
                <a16:creationId xmlns:a16="http://schemas.microsoft.com/office/drawing/2014/main" id="{A505B177-5D6D-67A3-C213-FBD8A41DB44D}"/>
              </a:ext>
            </a:extLst>
          </p:cNvPr>
          <p:cNvSpPr>
            <a:spLocks noChangeArrowheads="1"/>
          </p:cNvSpPr>
          <p:nvPr userDrawn="1"/>
        </p:nvSpPr>
        <p:spPr bwMode="auto">
          <a:xfrm>
            <a:off x="2773680" y="13408223"/>
            <a:ext cx="18836640" cy="307777"/>
          </a:xfrm>
          <a:prstGeom prst="rect">
            <a:avLst/>
          </a:prstGeom>
          <a:noFill/>
          <a:ln w="9525">
            <a:noFill/>
            <a:miter lim="800000"/>
            <a:headEnd/>
            <a:tailEnd/>
          </a:ln>
        </p:spPr>
        <p:txBody>
          <a:bodyPr wrap="square" lIns="0" r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mn-lt"/>
                <a:cs typeface="Arial Bold" panose="020B0704020202020204" pitchFamily="34" charset="0"/>
              </a:rPr>
              <a:t>CUI - </a:t>
            </a:r>
            <a:r>
              <a:rPr lang="en-US" sz="1400" b="1"/>
              <a:t>DISTRIBUTION STATEMENT F</a:t>
            </a:r>
            <a:r>
              <a:rPr lang="en-US" sz="1400"/>
              <a:t>. Further dissemination only as directed by GVSC-Immersive Simulation (17JAN2024) or higher DoD authority.</a:t>
            </a:r>
          </a:p>
        </p:txBody>
      </p:sp>
      <p:sp>
        <p:nvSpPr>
          <p:cNvPr id="6" name="Rectangle 5">
            <a:extLst>
              <a:ext uri="{FF2B5EF4-FFF2-40B4-BE49-F238E27FC236}">
                <a16:creationId xmlns:a16="http://schemas.microsoft.com/office/drawing/2014/main" id="{B1B11D7F-02E5-4718-D558-9A38AEFE4A3F}"/>
              </a:ext>
            </a:extLst>
          </p:cNvPr>
          <p:cNvSpPr>
            <a:spLocks noChangeArrowheads="1"/>
          </p:cNvSpPr>
          <p:nvPr userDrawn="1"/>
        </p:nvSpPr>
        <p:spPr bwMode="auto">
          <a:xfrm>
            <a:off x="2773680" y="0"/>
            <a:ext cx="18836640" cy="307777"/>
          </a:xfrm>
          <a:prstGeom prst="rect">
            <a:avLst/>
          </a:prstGeom>
          <a:noFill/>
          <a:ln w="9525">
            <a:noFill/>
            <a:miter lim="800000"/>
            <a:headEnd/>
            <a:tailEnd/>
          </a:ln>
        </p:spPr>
        <p:txBody>
          <a:bodyPr wrap="square"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mn-lt"/>
                <a:cs typeface="Arial Bold" panose="020B0704020202020204" pitchFamily="34" charset="0"/>
              </a:rPr>
              <a:t>CUI - </a:t>
            </a:r>
            <a:r>
              <a:rPr lang="en-US" sz="1400" b="1"/>
              <a:t>DISTRIBUTION STATEMENT F</a:t>
            </a:r>
            <a:r>
              <a:rPr lang="en-US" sz="1400"/>
              <a:t>. Further dissemination only as directed by GVSC-Immersive Simulation (17JAN2024) or higher DoD authority.</a:t>
            </a:r>
          </a:p>
        </p:txBody>
      </p:sp>
      <p:sp>
        <p:nvSpPr>
          <p:cNvPr id="13" name="Date Placeholder 12">
            <a:extLst>
              <a:ext uri="{FF2B5EF4-FFF2-40B4-BE49-F238E27FC236}">
                <a16:creationId xmlns:a16="http://schemas.microsoft.com/office/drawing/2014/main" id="{B598B6A5-7EA2-1E58-A263-9A08F2A4D5DB}"/>
              </a:ext>
            </a:extLst>
          </p:cNvPr>
          <p:cNvSpPr>
            <a:spLocks noGrp="1"/>
          </p:cNvSpPr>
          <p:nvPr>
            <p:ph type="dt" sz="half" idx="2"/>
          </p:nvPr>
        </p:nvSpPr>
        <p:spPr>
          <a:xfrm>
            <a:off x="1095376" y="13258800"/>
            <a:ext cx="1647824" cy="457200"/>
          </a:xfrm>
          <a:prstGeom prst="rect">
            <a:avLst/>
          </a:prstGeom>
        </p:spPr>
        <p:txBody>
          <a:bodyPr vert="horz" lIns="0" tIns="45720" rIns="0" bIns="45720" rtlCol="0" anchor="b" anchorCtr="0"/>
          <a:lstStyle>
            <a:lvl1pPr algn="l">
              <a:defRPr sz="1400" b="1">
                <a:solidFill>
                  <a:schemeClr val="tx1"/>
                </a:solidFill>
              </a:defRPr>
            </a:lvl1pPr>
          </a:lstStyle>
          <a:p>
            <a:fld id="{CABCB1B0-B6E5-4DD1-BB55-95C076D6C0C8}" type="datetime3">
              <a:rPr lang="en-US" smtClean="0"/>
              <a:t>10 August 2026</a:t>
            </a:fld>
            <a:endParaRPr lang="en-US"/>
          </a:p>
        </p:txBody>
      </p:sp>
      <p:sp>
        <p:nvSpPr>
          <p:cNvPr id="14" name="Slide Number Placeholder 13">
            <a:extLst>
              <a:ext uri="{FF2B5EF4-FFF2-40B4-BE49-F238E27FC236}">
                <a16:creationId xmlns:a16="http://schemas.microsoft.com/office/drawing/2014/main" id="{FFA4C418-D296-ED76-977B-4AA2E1E8237F}"/>
              </a:ext>
            </a:extLst>
          </p:cNvPr>
          <p:cNvSpPr>
            <a:spLocks noGrp="1"/>
          </p:cNvSpPr>
          <p:nvPr>
            <p:ph type="sldNum" sz="quarter" idx="4"/>
          </p:nvPr>
        </p:nvSpPr>
        <p:spPr>
          <a:xfrm>
            <a:off x="22421433" y="13258800"/>
            <a:ext cx="884002" cy="457200"/>
          </a:xfrm>
          <a:prstGeom prst="rect">
            <a:avLst/>
          </a:prstGeom>
        </p:spPr>
        <p:txBody>
          <a:bodyPr vert="horz" lIns="0" tIns="45720" rIns="0" bIns="45720" rtlCol="0" anchor="b" anchorCtr="0"/>
          <a:lstStyle>
            <a:lvl1pPr algn="r">
              <a:defRPr sz="1400" b="1">
                <a:solidFill>
                  <a:schemeClr val="tx1"/>
                </a:solidFill>
              </a:defRPr>
            </a:lvl1pPr>
          </a:lstStyle>
          <a:p>
            <a:fld id="{64E5BE4B-2FBF-4174-9E62-85FAD1CB43A6}" type="slidenum">
              <a:rPr lang="en-US" smtClean="0"/>
              <a:pPr/>
              <a:t>‹#›</a:t>
            </a:fld>
            <a:endParaRPr lang="en-US"/>
          </a:p>
        </p:txBody>
      </p:sp>
    </p:spTree>
    <p:extLst>
      <p:ext uri="{BB962C8B-B14F-4D97-AF65-F5344CB8AC3E}">
        <p14:creationId xmlns:p14="http://schemas.microsoft.com/office/powerpoint/2010/main" val="82501305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3" r:id="rId35"/>
  </p:sldLayoutIdLst>
  <p:hf hdr="0"/>
  <p:txStyles>
    <p:titleStyle>
      <a:lvl1pPr algn="l" defTabSz="1828800" rtl="0" eaLnBrk="1" latinLnBrk="0" hangingPunct="1">
        <a:lnSpc>
          <a:spcPct val="90000"/>
        </a:lnSpc>
        <a:spcBef>
          <a:spcPct val="0"/>
        </a:spcBef>
        <a:buNone/>
        <a:defRPr sz="6400" kern="1200" cap="all" baseline="0">
          <a:solidFill>
            <a:schemeClr val="tx1"/>
          </a:solidFill>
          <a:latin typeface="+mj-lt"/>
          <a:ea typeface="+mj-ea"/>
          <a:cs typeface="+mj-cs"/>
        </a:defRPr>
      </a:lvl1pPr>
    </p:titleStyle>
    <p:bodyStyle>
      <a:lvl1pPr marL="365760" indent="-365760" algn="l" defTabSz="1828800" rtl="0" eaLnBrk="1" latinLnBrk="0" hangingPunct="1">
        <a:lnSpc>
          <a:spcPct val="95000"/>
        </a:lnSpc>
        <a:spcBef>
          <a:spcPts val="2000"/>
        </a:spcBef>
        <a:buFont typeface="Arial" panose="020B0604020202020204" pitchFamily="34" charset="0"/>
        <a:buChar char="▪"/>
        <a:defRPr sz="3400" kern="1200">
          <a:solidFill>
            <a:schemeClr val="tx1"/>
          </a:solidFill>
          <a:latin typeface="+mn-lt"/>
          <a:ea typeface="+mn-ea"/>
          <a:cs typeface="+mn-cs"/>
        </a:defRPr>
      </a:lvl1pPr>
      <a:lvl2pPr marL="73152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2pPr>
      <a:lvl3pPr marL="109728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3pPr>
      <a:lvl4pPr marL="146304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4pPr>
      <a:lvl5pPr marL="182880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5pPr>
      <a:lvl6pPr marL="219456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6pPr>
      <a:lvl7pPr marL="256032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7pPr>
      <a:lvl8pPr marL="292608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8pPr>
      <a:lvl9pPr marL="3291840" indent="-365760" algn="l" defTabSz="1828800" rtl="0" eaLnBrk="1" latinLnBrk="0" hangingPunct="1">
        <a:lnSpc>
          <a:spcPct val="95000"/>
        </a:lnSpc>
        <a:spcBef>
          <a:spcPts val="1000"/>
        </a:spcBef>
        <a:buFont typeface="Arial" panose="020B0604020202020204" pitchFamily="34" charset="0"/>
        <a:buChar char="–"/>
        <a:defRPr sz="3400" kern="1200">
          <a:solidFill>
            <a:schemeClr val="tx1"/>
          </a:solidFill>
          <a:latin typeface="+mn-lt"/>
          <a:ea typeface="+mn-ea"/>
          <a:cs typeface="+mn-cs"/>
        </a:defRPr>
      </a:lvl9pPr>
    </p:bodyStyle>
    <p:otherStyle>
      <a:defPPr>
        <a:defRPr lang="en-US"/>
      </a:defPPr>
      <a:lvl1pPr marL="0" algn="l" defTabSz="1828800" rtl="0" eaLnBrk="1" latinLnBrk="0" hangingPunct="1">
        <a:defRPr sz="3400" kern="1200">
          <a:solidFill>
            <a:schemeClr val="tx1"/>
          </a:solidFill>
          <a:latin typeface="+mn-lt"/>
          <a:ea typeface="+mn-ea"/>
          <a:cs typeface="+mn-cs"/>
        </a:defRPr>
      </a:lvl1pPr>
      <a:lvl2pPr marL="914400" algn="l" defTabSz="1828800" rtl="0" eaLnBrk="1" latinLnBrk="0" hangingPunct="1">
        <a:defRPr sz="3400" kern="1200">
          <a:solidFill>
            <a:schemeClr val="tx1"/>
          </a:solidFill>
          <a:latin typeface="+mn-lt"/>
          <a:ea typeface="+mn-ea"/>
          <a:cs typeface="+mn-cs"/>
        </a:defRPr>
      </a:lvl2pPr>
      <a:lvl3pPr marL="1828800" algn="l" defTabSz="1828800" rtl="0" eaLnBrk="1" latinLnBrk="0" hangingPunct="1">
        <a:defRPr sz="3400" kern="1200">
          <a:solidFill>
            <a:schemeClr val="tx1"/>
          </a:solidFill>
          <a:latin typeface="+mn-lt"/>
          <a:ea typeface="+mn-ea"/>
          <a:cs typeface="+mn-cs"/>
        </a:defRPr>
      </a:lvl3pPr>
      <a:lvl4pPr marL="2743200" algn="l" defTabSz="1828800" rtl="0" eaLnBrk="1" latinLnBrk="0" hangingPunct="1">
        <a:defRPr sz="3400" kern="1200">
          <a:solidFill>
            <a:schemeClr val="tx1"/>
          </a:solidFill>
          <a:latin typeface="+mn-lt"/>
          <a:ea typeface="+mn-ea"/>
          <a:cs typeface="+mn-cs"/>
        </a:defRPr>
      </a:lvl4pPr>
      <a:lvl5pPr marL="3657600" algn="l" defTabSz="1828800" rtl="0" eaLnBrk="1" latinLnBrk="0" hangingPunct="1">
        <a:defRPr sz="3400" kern="1200">
          <a:solidFill>
            <a:schemeClr val="tx1"/>
          </a:solidFill>
          <a:latin typeface="+mn-lt"/>
          <a:ea typeface="+mn-ea"/>
          <a:cs typeface="+mn-cs"/>
        </a:defRPr>
      </a:lvl5pPr>
      <a:lvl6pPr marL="4572000" algn="l" defTabSz="1828800" rtl="0" eaLnBrk="1" latinLnBrk="0" hangingPunct="1">
        <a:defRPr sz="3400" kern="1200">
          <a:solidFill>
            <a:schemeClr val="tx1"/>
          </a:solidFill>
          <a:latin typeface="+mn-lt"/>
          <a:ea typeface="+mn-ea"/>
          <a:cs typeface="+mn-cs"/>
        </a:defRPr>
      </a:lvl6pPr>
      <a:lvl7pPr marL="5486400" algn="l" defTabSz="1828800" rtl="0" eaLnBrk="1" latinLnBrk="0" hangingPunct="1">
        <a:defRPr sz="3400" kern="1200">
          <a:solidFill>
            <a:schemeClr val="tx1"/>
          </a:solidFill>
          <a:latin typeface="+mn-lt"/>
          <a:ea typeface="+mn-ea"/>
          <a:cs typeface="+mn-cs"/>
        </a:defRPr>
      </a:lvl7pPr>
      <a:lvl8pPr marL="6400800" algn="l" defTabSz="1828800" rtl="0" eaLnBrk="1" latinLnBrk="0" hangingPunct="1">
        <a:defRPr sz="3400" kern="1200">
          <a:solidFill>
            <a:schemeClr val="tx1"/>
          </a:solidFill>
          <a:latin typeface="+mn-lt"/>
          <a:ea typeface="+mn-ea"/>
          <a:cs typeface="+mn-cs"/>
        </a:defRPr>
      </a:lvl8pPr>
      <a:lvl9pPr marL="7315200" algn="l" defTabSz="1828800" rtl="0" eaLnBrk="1" latinLnBrk="0" hangingPunct="1">
        <a:defRPr sz="3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
          <p15:clr>
            <a:srgbClr val="F26B43"/>
          </p15:clr>
        </p15:guide>
        <p15:guide id="2" pos="345">
          <p15:clr>
            <a:srgbClr val="F26B43"/>
          </p15:clr>
        </p15:guide>
        <p15:guide id="3" pos="7335">
          <p15:clr>
            <a:srgbClr val="F26B43"/>
          </p15:clr>
        </p15:guide>
        <p15:guide id="4" orient="horz" pos="4061">
          <p15:clr>
            <a:srgbClr val="F26B43"/>
          </p15:clr>
        </p15:guide>
        <p15:guide id="6" pos="1018">
          <p15:clr>
            <a:srgbClr val="A4A3A4"/>
          </p15:clr>
        </p15:guide>
        <p15:guide id="7" pos="1248">
          <p15:clr>
            <a:srgbClr val="A4A3A4"/>
          </p15:clr>
        </p15:guide>
        <p15:guide id="8" pos="2148">
          <p15:clr>
            <a:srgbClr val="A4A3A4"/>
          </p15:clr>
        </p15:guide>
        <p15:guide id="9" pos="3052">
          <p15:clr>
            <a:srgbClr val="A4A3A4"/>
          </p15:clr>
        </p15:guide>
        <p15:guide id="10" pos="3954">
          <p15:clr>
            <a:srgbClr val="A4A3A4"/>
          </p15:clr>
        </p15:guide>
        <p15:guide id="11" pos="3724">
          <p15:clr>
            <a:srgbClr val="A4A3A4"/>
          </p15:clr>
        </p15:guide>
        <p15:guide id="12" pos="4858">
          <p15:clr>
            <a:srgbClr val="A4A3A4"/>
          </p15:clr>
        </p15:guide>
        <p15:guide id="13" pos="5784">
          <p15:clr>
            <a:srgbClr val="A4A3A4"/>
          </p15:clr>
        </p15:guide>
        <p15:guide id="14" pos="6660">
          <p15:clr>
            <a:srgbClr val="A4A3A4"/>
          </p15:clr>
        </p15:guide>
        <p15:guide id="15" pos="1920">
          <p15:clr>
            <a:srgbClr val="A4A3A4"/>
          </p15:clr>
        </p15:guide>
        <p15:guide id="16" pos="2822">
          <p15:clr>
            <a:srgbClr val="A4A3A4"/>
          </p15:clr>
        </p15:guide>
        <p15:guide id="17" pos="4626">
          <p15:clr>
            <a:srgbClr val="A4A3A4"/>
          </p15:clr>
        </p15:guide>
        <p15:guide id="18" pos="5530">
          <p15:clr>
            <a:srgbClr val="A4A3A4"/>
          </p15:clr>
        </p15:guide>
        <p15:guide id="19" pos="643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microsoft.com/office/2018/10/relationships/comments" Target="../comments/modernComment_318_71B0B0D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 Target="slide24.xml"/><Relationship Id="rId7" Type="http://schemas.openxmlformats.org/officeDocument/2006/relationships/slide" Target="slide27.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slide" Target="slide26.xml"/><Relationship Id="rId4" Type="http://schemas.openxmlformats.org/officeDocument/2006/relationships/slide" Target="slide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2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14.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tiff"/><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oleObject" Target="../embeddings/oleObject1.bin"/><Relationship Id="rId11" Type="http://schemas.openxmlformats.org/officeDocument/2006/relationships/image" Target="../media/image18.png"/><Relationship Id="rId5" Type="http://schemas.openxmlformats.org/officeDocument/2006/relationships/image" Target="../media/image13.jpeg"/><Relationship Id="rId10" Type="http://schemas.openxmlformats.org/officeDocument/2006/relationships/image" Target="../media/image17.jpeg"/><Relationship Id="rId4" Type="http://schemas.openxmlformats.org/officeDocument/2006/relationships/image" Target="../media/image12.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tiff"/></Relationships>
</file>

<file path=ppt/slides/_rels/slide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1.tiff"/><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981200" y="5143291"/>
            <a:ext cx="19594513" cy="6012917"/>
          </a:xfrm>
        </p:spPr>
        <p:txBody>
          <a:bodyPr/>
          <a:lstStyle/>
          <a:p>
            <a:r>
              <a:rPr lang="en-US"/>
              <a:t>Victor Paul, Andrew Hoelscher: US Army DEVCOM GVSC </a:t>
            </a:r>
          </a:p>
          <a:p>
            <a:r>
              <a:rPr lang="en-US"/>
              <a:t>Ahmed Tiguert, Harry Zywiol: DCS Corporation</a:t>
            </a:r>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971530" y="2371871"/>
            <a:ext cx="19604183" cy="1857155"/>
          </a:xfrm>
        </p:spPr>
        <p:txBody>
          <a:bodyPr/>
          <a:lstStyle/>
          <a:p>
            <a:r>
              <a:rPr lang="en-US"/>
              <a:t>MOTION APPROACH FOR TURRET SYSTEM PHYSICAL SIMULATION</a:t>
            </a:r>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452316" y="11139052"/>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a:latin typeface="Arial" panose="020B0604020202020204" pitchFamily="34" charset="0"/>
                <a:cs typeface="Arial" panose="020B0604020202020204" pitchFamily="34" charset="0"/>
              </a:rPr>
              <a:t>DISTRIBUTION STATEMENT A. </a:t>
            </a:r>
          </a:p>
          <a:p>
            <a:r>
              <a:rPr lang="en-US" sz="2400">
                <a:latin typeface="Arial" panose="020B0604020202020204" pitchFamily="34" charset="0"/>
                <a:cs typeface="Arial" panose="020B0604020202020204" pitchFamily="34" charset="0"/>
              </a:rPr>
              <a:t>Approved for public release; distribution is unlimited. OPSEC #10939</a:t>
            </a:r>
          </a:p>
        </p:txBody>
      </p:sp>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A3CC1E-2D8E-9BD8-6FCD-69FD2A532D27}"/>
              </a:ext>
            </a:extLst>
          </p:cNvPr>
          <p:cNvSpPr>
            <a:spLocks noGrp="1"/>
          </p:cNvSpPr>
          <p:nvPr>
            <p:ph type="body" sz="quarter" idx="10"/>
          </p:nvPr>
        </p:nvSpPr>
        <p:spPr>
          <a:xfrm>
            <a:off x="2108836" y="2625323"/>
            <a:ext cx="14664690" cy="10004425"/>
          </a:xfrm>
        </p:spPr>
        <p:txBody>
          <a:bodyPr/>
          <a:lstStyle/>
          <a:p>
            <a:pPr>
              <a:spcAft>
                <a:spcPts val="1200"/>
              </a:spcAft>
            </a:pPr>
            <a:r>
              <a:rPr lang="en-US"/>
              <a:t>What is a Target File?</a:t>
            </a:r>
          </a:p>
          <a:p>
            <a:pPr marL="914400" indent="-231776">
              <a:spcAft>
                <a:spcPts val="1200"/>
              </a:spcAft>
              <a:buFont typeface="Arial" panose="020B0604020202020204" pitchFamily="34" charset="0"/>
              <a:buChar char="•"/>
            </a:pPr>
            <a:r>
              <a:rPr lang="en-US"/>
              <a:t>Target File = Desired platform response</a:t>
            </a:r>
          </a:p>
          <a:p>
            <a:pPr>
              <a:spcAft>
                <a:spcPts val="1200"/>
              </a:spcAft>
            </a:pPr>
            <a:r>
              <a:rPr lang="en-US" sz="4800"/>
              <a:t>Where do we start?</a:t>
            </a:r>
          </a:p>
          <a:p>
            <a:pPr marL="914400" indent="-231776">
              <a:spcAft>
                <a:spcPts val="1200"/>
              </a:spcAft>
              <a:buFont typeface="Arial" panose="020B0604020202020204" pitchFamily="34" charset="0"/>
              <a:buChar char="•"/>
            </a:pPr>
            <a:r>
              <a:rPr lang="en-US" sz="4800"/>
              <a:t>Analytical Model</a:t>
            </a:r>
          </a:p>
          <a:p>
            <a:pPr marL="914400" indent="-231776">
              <a:spcAft>
                <a:spcPts val="1200"/>
              </a:spcAft>
              <a:buFont typeface="Arial" panose="020B0604020202020204" pitchFamily="34" charset="0"/>
              <a:buChar char="•"/>
            </a:pPr>
            <a:r>
              <a:rPr lang="en-US" sz="4800"/>
              <a:t>Field Data</a:t>
            </a:r>
          </a:p>
          <a:p>
            <a:pPr>
              <a:spcAft>
                <a:spcPts val="1200"/>
              </a:spcAft>
            </a:pPr>
            <a:r>
              <a:rPr lang="en-US" sz="4800"/>
              <a:t>What do we need?</a:t>
            </a:r>
          </a:p>
          <a:p>
            <a:pPr marL="796926" indent="-114300">
              <a:spcAft>
                <a:spcPts val="1200"/>
              </a:spcAft>
              <a:buFont typeface="Arial" panose="020B0604020202020204" pitchFamily="34" charset="0"/>
              <a:buChar char="•"/>
            </a:pPr>
            <a:r>
              <a:rPr lang="en-US" sz="4800"/>
              <a:t>Acceleration, Rate or Position time histories of the turret</a:t>
            </a:r>
          </a:p>
          <a:p>
            <a:endParaRPr lang="en-US" sz="4800"/>
          </a:p>
        </p:txBody>
      </p:sp>
      <p:sp>
        <p:nvSpPr>
          <p:cNvPr id="4" name="Text Placeholder 3">
            <a:extLst>
              <a:ext uri="{FF2B5EF4-FFF2-40B4-BE49-F238E27FC236}">
                <a16:creationId xmlns:a16="http://schemas.microsoft.com/office/drawing/2014/main" id="{FA9F4C93-A936-6162-CB40-C6B81FBD9A0F}"/>
              </a:ext>
            </a:extLst>
          </p:cNvPr>
          <p:cNvSpPr>
            <a:spLocks noGrp="1"/>
          </p:cNvSpPr>
          <p:nvPr>
            <p:ph type="body" sz="quarter" idx="11"/>
          </p:nvPr>
        </p:nvSpPr>
        <p:spPr/>
        <p:txBody>
          <a:bodyPr/>
          <a:lstStyle/>
          <a:p>
            <a:r>
              <a:rPr lang="en-US"/>
              <a:t>Target File Development</a:t>
            </a:r>
          </a:p>
        </p:txBody>
      </p:sp>
      <p:pic>
        <p:nvPicPr>
          <p:cNvPr id="5" name="Picture 4">
            <a:extLst>
              <a:ext uri="{FF2B5EF4-FFF2-40B4-BE49-F238E27FC236}">
                <a16:creationId xmlns:a16="http://schemas.microsoft.com/office/drawing/2014/main" id="{AB5020A5-2CBB-637E-143A-7238DEB4A30B}"/>
              </a:ext>
            </a:extLst>
          </p:cNvPr>
          <p:cNvPicPr>
            <a:picLocks noChangeAspect="1"/>
          </p:cNvPicPr>
          <p:nvPr/>
        </p:nvPicPr>
        <p:blipFill>
          <a:blip r:embed="rId2"/>
          <a:stretch>
            <a:fillRect/>
          </a:stretch>
        </p:blipFill>
        <p:spPr>
          <a:xfrm>
            <a:off x="18696190" y="2011362"/>
            <a:ext cx="4512824" cy="2267584"/>
          </a:xfrm>
          <a:prstGeom prst="rect">
            <a:avLst/>
          </a:prstGeom>
        </p:spPr>
      </p:pic>
      <p:pic>
        <p:nvPicPr>
          <p:cNvPr id="2050" name="Picture 2" descr="Model 141 | High Output Linear Accelerometer">
            <a:extLst>
              <a:ext uri="{FF2B5EF4-FFF2-40B4-BE49-F238E27FC236}">
                <a16:creationId xmlns:a16="http://schemas.microsoft.com/office/drawing/2014/main" id="{C6B25D93-7C53-ACB2-3207-96A44DA687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45233" y="4909308"/>
            <a:ext cx="2371400" cy="2371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ate Gyro">
            <a:extLst>
              <a:ext uri="{FF2B5EF4-FFF2-40B4-BE49-F238E27FC236}">
                <a16:creationId xmlns:a16="http://schemas.microsoft.com/office/drawing/2014/main" id="{BC96709F-3DDB-986E-39C5-C3D054484E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24048" y="4384269"/>
            <a:ext cx="3271520" cy="327152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A63FD34A-654B-97B2-7123-B169E92125B8}"/>
              </a:ext>
            </a:extLst>
          </p:cNvPr>
          <p:cNvSpPr txBox="1">
            <a:spLocks/>
          </p:cNvSpPr>
          <p:nvPr/>
        </p:nvSpPr>
        <p:spPr>
          <a:xfrm>
            <a:off x="20451911" y="4171099"/>
            <a:ext cx="947696" cy="948032"/>
          </a:xfrm>
          <a:prstGeom prst="rect">
            <a:avLst/>
          </a:prstGeom>
        </p:spPr>
        <p:txBody>
          <a:bodyPr vert="horz" lIns="0" tIns="0" rIns="0" bIns="0" spcCol="365760" rtlCol="0">
            <a:noAutofit/>
          </a:bodyPr>
          <a:lstStyle>
            <a:lvl1pPr marL="0" indent="0" algn="l" defTabSz="914400" rtl="0" eaLnBrk="1" latinLnBrk="0" hangingPunct="1">
              <a:lnSpc>
                <a:spcPct val="95000"/>
              </a:lnSpc>
              <a:spcBef>
                <a:spcPts val="0"/>
              </a:spcBef>
              <a:buFontTx/>
              <a:buNone/>
              <a:defRPr sz="2800" kern="1200">
                <a:solidFill>
                  <a:schemeClr val="tx1"/>
                </a:solidFill>
                <a:latin typeface="+mn-lt"/>
                <a:ea typeface="+mn-ea"/>
                <a:cs typeface="+mn-cs"/>
              </a:defRPr>
            </a:lvl1pPr>
            <a:lvl2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2pPr>
            <a:lvl3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algn="ctr"/>
            <a:r>
              <a:rPr lang="en-US" sz="5600"/>
              <a:t>or</a:t>
            </a:r>
          </a:p>
        </p:txBody>
      </p:sp>
      <p:sp>
        <p:nvSpPr>
          <p:cNvPr id="7" name="Striped Right Arrow 4">
            <a:extLst>
              <a:ext uri="{FF2B5EF4-FFF2-40B4-BE49-F238E27FC236}">
                <a16:creationId xmlns:a16="http://schemas.microsoft.com/office/drawing/2014/main" id="{A74353CB-3118-100B-6B40-8AB3900831AB}"/>
              </a:ext>
            </a:extLst>
          </p:cNvPr>
          <p:cNvSpPr/>
          <p:nvPr/>
        </p:nvSpPr>
        <p:spPr>
          <a:xfrm rot="5400000">
            <a:off x="19775643" y="7127296"/>
            <a:ext cx="1879712" cy="1341120"/>
          </a:xfrm>
          <a:prstGeom prst="striped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0"/>
          </a:p>
        </p:txBody>
      </p:sp>
      <p:pic>
        <p:nvPicPr>
          <p:cNvPr id="8" name="Picture 7">
            <a:extLst>
              <a:ext uri="{FF2B5EF4-FFF2-40B4-BE49-F238E27FC236}">
                <a16:creationId xmlns:a16="http://schemas.microsoft.com/office/drawing/2014/main" id="{EF46A0EF-3D77-A507-7388-AA54C577A2C9}"/>
              </a:ext>
            </a:extLst>
          </p:cNvPr>
          <p:cNvPicPr>
            <a:picLocks noChangeAspect="1"/>
          </p:cNvPicPr>
          <p:nvPr/>
        </p:nvPicPr>
        <p:blipFill>
          <a:blip r:embed="rId5"/>
          <a:stretch>
            <a:fillRect/>
          </a:stretch>
        </p:blipFill>
        <p:spPr>
          <a:xfrm>
            <a:off x="17612146" y="8806692"/>
            <a:ext cx="6080636" cy="3823056"/>
          </a:xfrm>
          <a:prstGeom prst="rect">
            <a:avLst/>
          </a:prstGeom>
        </p:spPr>
      </p:pic>
    </p:spTree>
    <p:extLst>
      <p:ext uri="{BB962C8B-B14F-4D97-AF65-F5344CB8AC3E}">
        <p14:creationId xmlns:p14="http://schemas.microsoft.com/office/powerpoint/2010/main" val="62436167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404A4-469A-6EB8-EAEB-F2C3F470D18D}"/>
            </a:ext>
          </a:extLst>
        </p:cNvPr>
        <p:cNvGrpSpPr/>
        <p:nvPr/>
      </p:nvGrpSpPr>
      <p:grpSpPr>
        <a:xfrm>
          <a:off x="0" y="0"/>
          <a:ext cx="0" cy="0"/>
          <a:chOff x="0" y="0"/>
          <a:chExt cx="0" cy="0"/>
        </a:xfrm>
      </p:grpSpPr>
      <p:pic>
        <p:nvPicPr>
          <p:cNvPr id="9" name="Picture 8" descr="A screenshot of a computer&#10;&#10;Description automatically generated with low confidence">
            <a:extLst>
              <a:ext uri="{FF2B5EF4-FFF2-40B4-BE49-F238E27FC236}">
                <a16:creationId xmlns:a16="http://schemas.microsoft.com/office/drawing/2014/main" id="{9C1EB841-EAF0-4942-283D-4DE5CC2935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5" r="3841" b="1061"/>
          <a:stretch/>
        </p:blipFill>
        <p:spPr bwMode="auto">
          <a:xfrm>
            <a:off x="10593851" y="7290766"/>
            <a:ext cx="8362950" cy="5573362"/>
          </a:xfrm>
          <a:prstGeom prst="rect">
            <a:avLst/>
          </a:prstGeom>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40EFCC6F-E0E2-06A3-0BE4-D83EAAFCAC26}"/>
              </a:ext>
            </a:extLst>
          </p:cNvPr>
          <p:cNvSpPr>
            <a:spLocks noGrp="1"/>
          </p:cNvSpPr>
          <p:nvPr>
            <p:ph type="body" sz="quarter" idx="10"/>
          </p:nvPr>
        </p:nvSpPr>
        <p:spPr>
          <a:xfrm>
            <a:off x="571684" y="2620853"/>
            <a:ext cx="14664690" cy="10004425"/>
          </a:xfrm>
        </p:spPr>
        <p:txBody>
          <a:bodyPr/>
          <a:lstStyle/>
          <a:p>
            <a:r>
              <a:rPr lang="en-US" sz="4400"/>
              <a:t>How do we manipulate the field data?</a:t>
            </a:r>
          </a:p>
          <a:p>
            <a:pPr marL="1597026" indent="-914400">
              <a:buFont typeface="+mj-lt"/>
              <a:buAutoNum type="arabicPeriod"/>
            </a:pPr>
            <a:r>
              <a:rPr lang="en-US" sz="4400"/>
              <a:t>Scale (units) and orient all the signals for CS/TMBS coordinates</a:t>
            </a:r>
          </a:p>
          <a:p>
            <a:pPr marL="1657350" lvl="4" indent="0">
              <a:buFont typeface="Arial" panose="020B0604020202020204" pitchFamily="34" charset="0"/>
              <a:buChar char="•"/>
            </a:pPr>
            <a:r>
              <a:rPr lang="en-US" sz="4400"/>
              <a:t>mils/</a:t>
            </a:r>
            <a:r>
              <a:rPr lang="en-US" sz="4400" err="1"/>
              <a:t>s→rad</a:t>
            </a:r>
            <a:r>
              <a:rPr lang="en-US" sz="4400"/>
              <a:t>/s, Gs →m/s</a:t>
            </a:r>
            <a:r>
              <a:rPr lang="en-US" sz="4400" baseline="30000"/>
              <a:t>2</a:t>
            </a:r>
          </a:p>
          <a:p>
            <a:pPr marL="1657350" lvl="4" indent="0">
              <a:buFont typeface="Arial" panose="020B0604020202020204" pitchFamily="34" charset="0"/>
              <a:buChar char="•"/>
            </a:pPr>
            <a:r>
              <a:rPr lang="en-US" sz="4400"/>
              <a:t> x, y, z (+</a:t>
            </a:r>
            <a:r>
              <a:rPr lang="en-US" sz="4400" err="1"/>
              <a:t>fwd</a:t>
            </a:r>
            <a:r>
              <a:rPr lang="en-US" sz="4400"/>
              <a:t>, +right, +down)/ roll, pitch, yaw (+right, +up, +</a:t>
            </a:r>
            <a:r>
              <a:rPr lang="en-US" sz="4400" err="1"/>
              <a:t>cw</a:t>
            </a:r>
            <a:r>
              <a:rPr lang="en-US" sz="4400"/>
              <a:t>)</a:t>
            </a:r>
          </a:p>
          <a:p>
            <a:pPr marL="1597026" indent="-914400">
              <a:buFont typeface="+mj-lt"/>
              <a:buAutoNum type="arabicPeriod"/>
            </a:pPr>
            <a:r>
              <a:rPr lang="en-US" sz="4400"/>
              <a:t>Calculate the 3 angular accelerations</a:t>
            </a:r>
          </a:p>
          <a:p>
            <a:pPr marL="1657350" lvl="4" indent="0">
              <a:buFont typeface="Arial" panose="020B0604020202020204" pitchFamily="34" charset="0"/>
              <a:buChar char="•"/>
            </a:pPr>
            <a:r>
              <a:rPr lang="en-US" sz="4400"/>
              <a:t> 2-sided derivatives of rates</a:t>
            </a:r>
          </a:p>
          <a:p>
            <a:pPr marL="1597026" indent="-914400">
              <a:buFont typeface="+mj-lt"/>
              <a:buAutoNum type="arabicPeriod"/>
            </a:pPr>
            <a:r>
              <a:rPr lang="en-US" sz="4400"/>
              <a:t>Translate/Average Accel Signals </a:t>
            </a:r>
          </a:p>
          <a:p>
            <a:pPr marL="1597026" indent="-914400">
              <a:buFont typeface="+mj-lt"/>
              <a:buAutoNum type="arabicPeriod"/>
            </a:pPr>
            <a:r>
              <a:rPr lang="en-US" sz="4400"/>
              <a:t>Trim and fade the data</a:t>
            </a:r>
          </a:p>
          <a:p>
            <a:pPr marL="1657350" lvl="4" indent="0">
              <a:buFont typeface="Arial" panose="020B0604020202020204" pitchFamily="34" charset="0"/>
              <a:buChar char="•"/>
            </a:pPr>
            <a:r>
              <a:rPr lang="en-US" sz="4400"/>
              <a:t>1 second, sinusoidal fade in/out</a:t>
            </a:r>
          </a:p>
          <a:p>
            <a:pPr marL="1597026" indent="-914400">
              <a:buFont typeface="+mj-lt"/>
              <a:buAutoNum type="arabicPeriod"/>
            </a:pPr>
            <a:r>
              <a:rPr lang="en-US" sz="4400"/>
              <a:t>Low-Pass Filter channels at 10Hz</a:t>
            </a:r>
          </a:p>
          <a:p>
            <a:pPr marL="1657350" lvl="4" indent="0">
              <a:buFont typeface="Arial" panose="020B0604020202020204" pitchFamily="34" charset="0"/>
              <a:buChar char="•"/>
            </a:pPr>
            <a:r>
              <a:rPr lang="en-US" sz="4400"/>
              <a:t>Lowest DOF bandwidth </a:t>
            </a:r>
          </a:p>
        </p:txBody>
      </p:sp>
      <p:sp>
        <p:nvSpPr>
          <p:cNvPr id="4" name="Text Placeholder 3">
            <a:extLst>
              <a:ext uri="{FF2B5EF4-FFF2-40B4-BE49-F238E27FC236}">
                <a16:creationId xmlns:a16="http://schemas.microsoft.com/office/drawing/2014/main" id="{C32ECF65-0A8A-A8F6-9A75-519E73D2E417}"/>
              </a:ext>
            </a:extLst>
          </p:cNvPr>
          <p:cNvSpPr>
            <a:spLocks noGrp="1"/>
          </p:cNvSpPr>
          <p:nvPr>
            <p:ph type="body" sz="quarter" idx="11"/>
          </p:nvPr>
        </p:nvSpPr>
        <p:spPr/>
        <p:txBody>
          <a:bodyPr/>
          <a:lstStyle/>
          <a:p>
            <a:r>
              <a:rPr lang="en-US"/>
              <a:t>Target File Development</a:t>
            </a:r>
          </a:p>
        </p:txBody>
      </p:sp>
      <p:graphicFrame>
        <p:nvGraphicFramePr>
          <p:cNvPr id="2" name="Table 1">
            <a:extLst>
              <a:ext uri="{FF2B5EF4-FFF2-40B4-BE49-F238E27FC236}">
                <a16:creationId xmlns:a16="http://schemas.microsoft.com/office/drawing/2014/main" id="{590362B7-DCFC-9695-1C3D-87A2A6C691A9}"/>
              </a:ext>
            </a:extLst>
          </p:cNvPr>
          <p:cNvGraphicFramePr>
            <a:graphicFrameLocks noGrp="1"/>
          </p:cNvGraphicFramePr>
          <p:nvPr>
            <p:extLst>
              <p:ext uri="{D42A27DB-BD31-4B8C-83A1-F6EECF244321}">
                <p14:modId xmlns:p14="http://schemas.microsoft.com/office/powerpoint/2010/main" val="4186176154"/>
              </p:ext>
            </p:extLst>
          </p:nvPr>
        </p:nvGraphicFramePr>
        <p:xfrm>
          <a:off x="17291977" y="2096086"/>
          <a:ext cx="6711024" cy="6815253"/>
        </p:xfrm>
        <a:graphic>
          <a:graphicData uri="http://schemas.openxmlformats.org/drawingml/2006/table">
            <a:tbl>
              <a:tblPr firstRow="1" firstCol="1" bandRow="1">
                <a:tableStyleId>{3C2FFA5D-87B4-456A-9821-1D502468CF0F}</a:tableStyleId>
              </a:tblPr>
              <a:tblGrid>
                <a:gridCol w="4176947">
                  <a:extLst>
                    <a:ext uri="{9D8B030D-6E8A-4147-A177-3AD203B41FA5}">
                      <a16:colId xmlns:a16="http://schemas.microsoft.com/office/drawing/2014/main" val="3865803912"/>
                    </a:ext>
                  </a:extLst>
                </a:gridCol>
                <a:gridCol w="2534077">
                  <a:extLst>
                    <a:ext uri="{9D8B030D-6E8A-4147-A177-3AD203B41FA5}">
                      <a16:colId xmlns:a16="http://schemas.microsoft.com/office/drawing/2014/main" val="2488546160"/>
                    </a:ext>
                  </a:extLst>
                </a:gridCol>
              </a:tblGrid>
              <a:tr h="693679">
                <a:tc>
                  <a:txBody>
                    <a:bodyPr/>
                    <a:lstStyle/>
                    <a:p>
                      <a:pPr marL="0" marR="0" indent="91440" algn="ctr">
                        <a:buNone/>
                      </a:pPr>
                      <a:r>
                        <a:rPr lang="en-US" sz="2800" b="1">
                          <a:effectLst/>
                        </a:rPr>
                        <a:t>Channel Name</a:t>
                      </a:r>
                      <a:endParaRPr lang="en-US" sz="48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indent="91440" algn="ctr">
                        <a:buNone/>
                      </a:pPr>
                      <a:r>
                        <a:rPr lang="en-US" sz="2800" b="1">
                          <a:effectLst/>
                        </a:rPr>
                        <a:t>Orientation</a:t>
                      </a:r>
                      <a:endParaRPr lang="en-US" sz="48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51772215"/>
                  </a:ext>
                </a:extLst>
              </a:tr>
              <a:tr h="693679">
                <a:tc>
                  <a:txBody>
                    <a:bodyPr/>
                    <a:lstStyle/>
                    <a:p>
                      <a:pPr marL="0" marR="0" indent="91440" algn="just">
                        <a:buNone/>
                      </a:pPr>
                      <a:r>
                        <a:rPr lang="en-US" sz="2800">
                          <a:effectLst/>
                        </a:rPr>
                        <a:t>Turret Pitch Gyro</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indent="91440" algn="ctr">
                        <a:buNone/>
                      </a:pPr>
                      <a:r>
                        <a:rPr lang="en-US" sz="2800">
                          <a:effectLst/>
                        </a:rPr>
                        <a:t>+down</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32638123"/>
                  </a:ext>
                </a:extLst>
              </a:tr>
              <a:tr h="493445">
                <a:tc>
                  <a:txBody>
                    <a:bodyPr/>
                    <a:lstStyle/>
                    <a:p>
                      <a:pPr marL="0" marR="0" indent="91440" algn="just">
                        <a:buNone/>
                      </a:pPr>
                      <a:r>
                        <a:rPr lang="en-US" sz="2800">
                          <a:effectLst/>
                        </a:rPr>
                        <a:t>Turret Roll Gyro</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indent="91440" algn="ctr">
                        <a:buNone/>
                      </a:pPr>
                      <a:r>
                        <a:rPr lang="en-US" sz="2800">
                          <a:effectLst/>
                        </a:rPr>
                        <a:t>+right</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11822713"/>
                  </a:ext>
                </a:extLst>
              </a:tr>
              <a:tr h="493445">
                <a:tc>
                  <a:txBody>
                    <a:bodyPr/>
                    <a:lstStyle/>
                    <a:p>
                      <a:pPr marL="0" marR="0" indent="91440" algn="just">
                        <a:buNone/>
                      </a:pPr>
                      <a:r>
                        <a:rPr lang="en-US" sz="2800">
                          <a:effectLst/>
                        </a:rPr>
                        <a:t>Hull Yaw Gyro</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indent="91440" algn="ctr">
                        <a:buNone/>
                      </a:pPr>
                      <a:r>
                        <a:rPr lang="en-US" sz="2800">
                          <a:effectLst/>
                        </a:rPr>
                        <a:t>+</a:t>
                      </a:r>
                      <a:r>
                        <a:rPr lang="en-US" sz="2800" err="1">
                          <a:effectLst/>
                        </a:rPr>
                        <a:t>cw</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954319337"/>
                  </a:ext>
                </a:extLst>
              </a:tr>
              <a:tr h="493445">
                <a:tc rowSpan="3">
                  <a:txBody>
                    <a:bodyPr/>
                    <a:lstStyle/>
                    <a:p>
                      <a:pPr marL="0" marR="0" indent="91440" algn="just">
                        <a:buNone/>
                      </a:pPr>
                      <a:r>
                        <a:rPr lang="en-US" sz="2800">
                          <a:effectLst/>
                        </a:rPr>
                        <a:t>Gun </a:t>
                      </a:r>
                      <a:r>
                        <a:rPr lang="en-US" sz="2800" err="1">
                          <a:effectLst/>
                        </a:rPr>
                        <a:t>Trun</a:t>
                      </a:r>
                      <a:r>
                        <a:rPr lang="en-US" sz="2800">
                          <a:effectLst/>
                        </a:rPr>
                        <a:t> Accel</a:t>
                      </a:r>
                      <a:endParaRPr lang="en-US" sz="4800">
                        <a:effectLst/>
                      </a:endParaRPr>
                    </a:p>
                    <a:p>
                      <a:pPr marL="0" marR="0" indent="91440" algn="just">
                        <a:buNone/>
                      </a:pPr>
                      <a:r>
                        <a:rPr lang="en-US" sz="2800">
                          <a:effectLst/>
                        </a:rPr>
                        <a:t>(Tri-axial)</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91440" algn="ctr">
                        <a:buNone/>
                      </a:pPr>
                      <a:r>
                        <a:rPr lang="en-US" sz="2800">
                          <a:effectLst/>
                        </a:rPr>
                        <a:t>X </a:t>
                      </a:r>
                      <a:r>
                        <a:rPr lang="en-US" sz="2800" err="1">
                          <a:effectLst/>
                        </a:rPr>
                        <a:t>Fwd</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95957000"/>
                  </a:ext>
                </a:extLst>
              </a:tr>
              <a:tr h="493445">
                <a:tc vMerge="1">
                  <a:txBody>
                    <a:bodyPr/>
                    <a:lstStyle/>
                    <a:p>
                      <a:endParaRPr lang="en-US"/>
                    </a:p>
                  </a:txBody>
                  <a:tcPr/>
                </a:tc>
                <a:tc>
                  <a:txBody>
                    <a:bodyPr/>
                    <a:lstStyle/>
                    <a:p>
                      <a:pPr marL="0" marR="0" indent="91440" algn="ctr">
                        <a:buNone/>
                      </a:pPr>
                      <a:r>
                        <a:rPr lang="en-US" sz="2800">
                          <a:effectLst/>
                        </a:rPr>
                        <a:t>Y Down</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95381878"/>
                  </a:ext>
                </a:extLst>
              </a:tr>
              <a:tr h="493445">
                <a:tc vMerge="1">
                  <a:txBody>
                    <a:bodyPr/>
                    <a:lstStyle/>
                    <a:p>
                      <a:endParaRPr lang="en-US"/>
                    </a:p>
                  </a:txBody>
                  <a:tcPr/>
                </a:tc>
                <a:tc>
                  <a:txBody>
                    <a:bodyPr/>
                    <a:lstStyle/>
                    <a:p>
                      <a:pPr marL="0" marR="0" indent="91440" algn="ctr">
                        <a:buNone/>
                      </a:pPr>
                      <a:r>
                        <a:rPr lang="en-US" sz="2800">
                          <a:effectLst/>
                        </a:rPr>
                        <a:t>Z Left</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34948642"/>
                  </a:ext>
                </a:extLst>
              </a:tr>
              <a:tr h="493445">
                <a:tc rowSpan="3">
                  <a:txBody>
                    <a:bodyPr/>
                    <a:lstStyle/>
                    <a:p>
                      <a:pPr marL="0" marR="0" indent="91440" algn="just">
                        <a:buNone/>
                      </a:pPr>
                      <a:r>
                        <a:rPr lang="en-US" sz="2800">
                          <a:effectLst/>
                        </a:rPr>
                        <a:t>Cmdr Accel</a:t>
                      </a:r>
                      <a:endParaRPr lang="en-US" sz="4800">
                        <a:effectLst/>
                      </a:endParaRPr>
                    </a:p>
                    <a:p>
                      <a:pPr marL="0" marR="0" indent="91440" algn="just">
                        <a:buNone/>
                      </a:pPr>
                      <a:r>
                        <a:rPr lang="en-US" sz="2800">
                          <a:effectLst/>
                        </a:rPr>
                        <a:t>(Tri-axial)</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91440" algn="ctr">
                        <a:buNone/>
                      </a:pPr>
                      <a:r>
                        <a:rPr lang="en-US" sz="2800">
                          <a:effectLst/>
                        </a:rPr>
                        <a:t>X </a:t>
                      </a:r>
                      <a:r>
                        <a:rPr lang="en-US" sz="2800" err="1">
                          <a:effectLst/>
                        </a:rPr>
                        <a:t>Fwd</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48572334"/>
                  </a:ext>
                </a:extLst>
              </a:tr>
              <a:tr h="493445">
                <a:tc vMerge="1">
                  <a:txBody>
                    <a:bodyPr/>
                    <a:lstStyle/>
                    <a:p>
                      <a:endParaRPr lang="en-US"/>
                    </a:p>
                  </a:txBody>
                  <a:tcPr/>
                </a:tc>
                <a:tc>
                  <a:txBody>
                    <a:bodyPr/>
                    <a:lstStyle/>
                    <a:p>
                      <a:pPr marL="0" marR="0" indent="91440" algn="ctr">
                        <a:buNone/>
                      </a:pPr>
                      <a:r>
                        <a:rPr lang="en-US" sz="2800">
                          <a:effectLst/>
                        </a:rPr>
                        <a:t>Y Right</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52317940"/>
                  </a:ext>
                </a:extLst>
              </a:tr>
              <a:tr h="493445">
                <a:tc vMerge="1">
                  <a:txBody>
                    <a:bodyPr/>
                    <a:lstStyle/>
                    <a:p>
                      <a:endParaRPr lang="en-US"/>
                    </a:p>
                  </a:txBody>
                  <a:tcPr/>
                </a:tc>
                <a:tc>
                  <a:txBody>
                    <a:bodyPr/>
                    <a:lstStyle/>
                    <a:p>
                      <a:pPr marL="0" marR="0" indent="91440" algn="ctr">
                        <a:buNone/>
                      </a:pPr>
                      <a:r>
                        <a:rPr lang="en-US" sz="2800">
                          <a:effectLst/>
                        </a:rPr>
                        <a:t>Z Down</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57475396"/>
                  </a:ext>
                </a:extLst>
              </a:tr>
              <a:tr h="493445">
                <a:tc rowSpan="3">
                  <a:txBody>
                    <a:bodyPr/>
                    <a:lstStyle/>
                    <a:p>
                      <a:pPr marL="0" marR="0" indent="91440" algn="just">
                        <a:buNone/>
                      </a:pPr>
                      <a:r>
                        <a:rPr lang="en-US" sz="2800">
                          <a:effectLst/>
                        </a:rPr>
                        <a:t>Loader Accel</a:t>
                      </a:r>
                      <a:endParaRPr lang="en-US" sz="4800">
                        <a:effectLst/>
                      </a:endParaRPr>
                    </a:p>
                    <a:p>
                      <a:pPr marL="0" marR="0" indent="91440" algn="just">
                        <a:buNone/>
                      </a:pPr>
                      <a:r>
                        <a:rPr lang="en-US" sz="2800">
                          <a:effectLst/>
                        </a:rPr>
                        <a:t>(Tri-axial)</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91440" algn="ctr">
                        <a:buNone/>
                      </a:pPr>
                      <a:r>
                        <a:rPr lang="en-US" sz="2800">
                          <a:effectLst/>
                        </a:rPr>
                        <a:t>X </a:t>
                      </a:r>
                      <a:r>
                        <a:rPr lang="en-US" sz="2800" err="1">
                          <a:effectLst/>
                        </a:rPr>
                        <a:t>Fwd</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832362238"/>
                  </a:ext>
                </a:extLst>
              </a:tr>
              <a:tr h="493445">
                <a:tc vMerge="1">
                  <a:txBody>
                    <a:bodyPr/>
                    <a:lstStyle/>
                    <a:p>
                      <a:endParaRPr lang="en-US"/>
                    </a:p>
                  </a:txBody>
                  <a:tcPr/>
                </a:tc>
                <a:tc>
                  <a:txBody>
                    <a:bodyPr/>
                    <a:lstStyle/>
                    <a:p>
                      <a:pPr marL="0" marR="0" indent="91440" algn="ctr">
                        <a:buNone/>
                      </a:pPr>
                      <a:r>
                        <a:rPr lang="en-US" sz="2800">
                          <a:effectLst/>
                        </a:rPr>
                        <a:t>Y Up</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91101826"/>
                  </a:ext>
                </a:extLst>
              </a:tr>
              <a:tr h="493445">
                <a:tc vMerge="1">
                  <a:txBody>
                    <a:bodyPr/>
                    <a:lstStyle/>
                    <a:p>
                      <a:endParaRPr lang="en-US"/>
                    </a:p>
                  </a:txBody>
                  <a:tcPr/>
                </a:tc>
                <a:tc>
                  <a:txBody>
                    <a:bodyPr/>
                    <a:lstStyle/>
                    <a:p>
                      <a:pPr marL="0" marR="0" indent="91440" algn="ctr">
                        <a:buNone/>
                      </a:pPr>
                      <a:r>
                        <a:rPr lang="en-US" sz="2800">
                          <a:effectLst/>
                        </a:rPr>
                        <a:t>Z Right</a:t>
                      </a:r>
                      <a:endParaRPr lang="en-US" sz="4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0220437"/>
                  </a:ext>
                </a:extLst>
              </a:tr>
            </a:tbl>
          </a:graphicData>
        </a:graphic>
      </p:graphicFrame>
      <p:grpSp>
        <p:nvGrpSpPr>
          <p:cNvPr id="10" name="Group 9">
            <a:extLst>
              <a:ext uri="{FF2B5EF4-FFF2-40B4-BE49-F238E27FC236}">
                <a16:creationId xmlns:a16="http://schemas.microsoft.com/office/drawing/2014/main" id="{6BC2951C-3A43-8F16-059C-16E243CAF990}"/>
              </a:ext>
            </a:extLst>
          </p:cNvPr>
          <p:cNvGrpSpPr/>
          <p:nvPr/>
        </p:nvGrpSpPr>
        <p:grpSpPr>
          <a:xfrm>
            <a:off x="19116675" y="9007990"/>
            <a:ext cx="4461512" cy="3621758"/>
            <a:chOff x="0" y="0"/>
            <a:chExt cx="3061335" cy="2303448"/>
          </a:xfrm>
        </p:grpSpPr>
        <p:pic>
          <p:nvPicPr>
            <p:cNvPr id="11" name="Picture 10" descr="A screenshot of a video game&#10;&#10;Description automatically generated with medium confidence">
              <a:extLst>
                <a:ext uri="{FF2B5EF4-FFF2-40B4-BE49-F238E27FC236}">
                  <a16:creationId xmlns:a16="http://schemas.microsoft.com/office/drawing/2014/main" id="{3738BF99-34F7-B338-3E9E-F815A87733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119" t="37814" r="31124" b="14686"/>
            <a:stretch/>
          </p:blipFill>
          <p:spPr bwMode="auto">
            <a:xfrm>
              <a:off x="0" y="0"/>
              <a:ext cx="3061335" cy="2300605"/>
            </a:xfrm>
            <a:prstGeom prst="rect">
              <a:avLst/>
            </a:prstGeom>
            <a:noFill/>
            <a:ln>
              <a:noFill/>
            </a:ln>
            <a:extLst>
              <a:ext uri="{53640926-AAD7-44D8-BBD7-CCE9431645EC}">
                <a14:shadowObscured xmlns:a14="http://schemas.microsoft.com/office/drawing/2010/main"/>
              </a:ext>
            </a:extLst>
          </p:spPr>
        </p:pic>
        <p:grpSp>
          <p:nvGrpSpPr>
            <p:cNvPr id="12" name="Group 11">
              <a:extLst>
                <a:ext uri="{FF2B5EF4-FFF2-40B4-BE49-F238E27FC236}">
                  <a16:creationId xmlns:a16="http://schemas.microsoft.com/office/drawing/2014/main" id="{272FB6F8-34C4-2AEA-013C-AF01639648C5}"/>
                </a:ext>
              </a:extLst>
            </p:cNvPr>
            <p:cNvGrpSpPr/>
            <p:nvPr/>
          </p:nvGrpSpPr>
          <p:grpSpPr>
            <a:xfrm>
              <a:off x="1173007" y="457200"/>
              <a:ext cx="1718389" cy="1846248"/>
              <a:chOff x="-138208" y="0"/>
              <a:chExt cx="1718389" cy="1846248"/>
            </a:xfrm>
          </p:grpSpPr>
          <p:sp>
            <p:nvSpPr>
              <p:cNvPr id="13" name="Text Box 2">
                <a:extLst>
                  <a:ext uri="{FF2B5EF4-FFF2-40B4-BE49-F238E27FC236}">
                    <a16:creationId xmlns:a16="http://schemas.microsoft.com/office/drawing/2014/main" id="{259B3E3B-6A3F-3575-F245-1348CA331F38}"/>
                  </a:ext>
                </a:extLst>
              </p:cNvPr>
              <p:cNvSpPr txBox="1">
                <a:spLocks noChangeArrowheads="1"/>
              </p:cNvSpPr>
              <p:nvPr/>
            </p:nvSpPr>
            <p:spPr bwMode="auto">
              <a:xfrm>
                <a:off x="1071502" y="473936"/>
                <a:ext cx="508679" cy="280280"/>
              </a:xfrm>
              <a:prstGeom prst="rect">
                <a:avLst/>
              </a:prstGeom>
              <a:noFill/>
              <a:ln w="9525">
                <a:noFill/>
                <a:miter lim="800000"/>
                <a:headEnd/>
                <a:tailEnd/>
              </a:ln>
            </p:spPr>
            <p:txBody>
              <a:bodyPr rot="0" vert="horz" wrap="square" lIns="91440" tIns="45720" rIns="91440" bIns="45720" anchor="t" anchorCtr="0">
                <a:noAutofit/>
              </a:bodyPr>
              <a:lstStyle/>
              <a:p>
                <a:pPr marL="0" marR="0" indent="91440" algn="ctr">
                  <a:buNone/>
                </a:pPr>
                <a:r>
                  <a:rPr lang="en-US" sz="1400" b="1">
                    <a:solidFill>
                      <a:srgbClr val="FF0000"/>
                    </a:solidFill>
                    <a:effectLst/>
                    <a:latin typeface="Times New Roman" panose="02020603050405020304" pitchFamily="18" charset="0"/>
                    <a:ea typeface="Times New Roman" panose="02020603050405020304" pitchFamily="18" charset="0"/>
                  </a:rPr>
                  <a:t>X</a:t>
                </a:r>
                <a:endParaRPr lang="en-US" sz="120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35672BAC-F7B8-4A87-B76F-2D1CE2B8ACB8}"/>
                  </a:ext>
                </a:extLst>
              </p:cNvPr>
              <p:cNvGrpSpPr/>
              <p:nvPr/>
            </p:nvGrpSpPr>
            <p:grpSpPr>
              <a:xfrm>
                <a:off x="312707" y="0"/>
                <a:ext cx="982971" cy="1846248"/>
                <a:chOff x="0" y="0"/>
                <a:chExt cx="982971" cy="1846248"/>
              </a:xfrm>
            </p:grpSpPr>
            <p:sp>
              <p:nvSpPr>
                <p:cNvPr id="17" name="Arrow: Down 16">
                  <a:extLst>
                    <a:ext uri="{FF2B5EF4-FFF2-40B4-BE49-F238E27FC236}">
                      <a16:creationId xmlns:a16="http://schemas.microsoft.com/office/drawing/2014/main" id="{D37B39B1-774C-7275-E3B6-0B1F53FA3FD5}"/>
                    </a:ext>
                  </a:extLst>
                </p:cNvPr>
                <p:cNvSpPr/>
                <p:nvPr/>
              </p:nvSpPr>
              <p:spPr>
                <a:xfrm rot="1659756">
                  <a:off x="0" y="0"/>
                  <a:ext cx="193675" cy="1846248"/>
                </a:xfrm>
                <a:prstGeom prst="downArrow">
                  <a:avLst>
                    <a:gd name="adj1" fmla="val 44108"/>
                    <a:gd name="adj2" fmla="val 293622"/>
                  </a:avLst>
                </a:prstGeom>
                <a:solidFill>
                  <a:srgbClr val="FF0000"/>
                </a:solidFill>
                <a:ln>
                  <a:noFill/>
                </a:ln>
                <a:scene3d>
                  <a:camera prst="orthographicFront">
                    <a:rot lat="4200000" lon="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Arrow: Left-Up 17">
                  <a:extLst>
                    <a:ext uri="{FF2B5EF4-FFF2-40B4-BE49-F238E27FC236}">
                      <a16:creationId xmlns:a16="http://schemas.microsoft.com/office/drawing/2014/main" id="{F756F20C-660F-31E9-760A-FE01B2D2D5EC}"/>
                    </a:ext>
                  </a:extLst>
                </p:cNvPr>
                <p:cNvSpPr/>
                <p:nvPr/>
              </p:nvSpPr>
              <p:spPr>
                <a:xfrm rot="5400000" flipH="1">
                  <a:off x="136834" y="566118"/>
                  <a:ext cx="859790" cy="832485"/>
                </a:xfrm>
                <a:prstGeom prst="leftUpArrow">
                  <a:avLst>
                    <a:gd name="adj1" fmla="val 8855"/>
                    <a:gd name="adj2" fmla="val 11602"/>
                    <a:gd name="adj3" fmla="val 2946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5" name="Text Box 2">
                <a:extLst>
                  <a:ext uri="{FF2B5EF4-FFF2-40B4-BE49-F238E27FC236}">
                    <a16:creationId xmlns:a16="http://schemas.microsoft.com/office/drawing/2014/main" id="{BCE056CD-D482-8837-AC27-C38FF39689A4}"/>
                  </a:ext>
                </a:extLst>
              </p:cNvPr>
              <p:cNvSpPr txBox="1">
                <a:spLocks noChangeArrowheads="1"/>
              </p:cNvSpPr>
              <p:nvPr/>
            </p:nvSpPr>
            <p:spPr bwMode="auto">
              <a:xfrm>
                <a:off x="290685" y="1403005"/>
                <a:ext cx="467465" cy="320518"/>
              </a:xfrm>
              <a:prstGeom prst="rect">
                <a:avLst/>
              </a:prstGeom>
              <a:noFill/>
              <a:ln w="9525">
                <a:noFill/>
                <a:miter lim="800000"/>
                <a:headEnd/>
                <a:tailEnd/>
              </a:ln>
            </p:spPr>
            <p:txBody>
              <a:bodyPr rot="0" vert="horz" wrap="square" lIns="91440" tIns="45720" rIns="91440" bIns="45720" anchor="t" anchorCtr="0">
                <a:noAutofit/>
              </a:bodyPr>
              <a:lstStyle/>
              <a:p>
                <a:pPr marL="0" marR="0" indent="91440" algn="ctr">
                  <a:buNone/>
                </a:pPr>
                <a:r>
                  <a:rPr lang="en-US" sz="1400" b="1">
                    <a:solidFill>
                      <a:srgbClr val="FF0000"/>
                    </a:solidFill>
                    <a:effectLst/>
                    <a:latin typeface="Times New Roman" panose="02020603050405020304" pitchFamily="18" charset="0"/>
                    <a:ea typeface="Times New Roman" panose="02020603050405020304" pitchFamily="18" charset="0"/>
                  </a:rPr>
                  <a:t>Z</a:t>
                </a:r>
                <a:r>
                  <a:rPr lang="en-US" sz="1400" b="1">
                    <a:solidFill>
                      <a:srgbClr val="44546A"/>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16" name="Text Box 2">
                <a:extLst>
                  <a:ext uri="{FF2B5EF4-FFF2-40B4-BE49-F238E27FC236}">
                    <a16:creationId xmlns:a16="http://schemas.microsoft.com/office/drawing/2014/main" id="{53A8AFEE-CA03-A731-0059-0EAAEC66E986}"/>
                  </a:ext>
                </a:extLst>
              </p:cNvPr>
              <p:cNvSpPr txBox="1">
                <a:spLocks noChangeArrowheads="1"/>
              </p:cNvSpPr>
              <p:nvPr/>
            </p:nvSpPr>
            <p:spPr bwMode="auto">
              <a:xfrm>
                <a:off x="-138208" y="1100744"/>
                <a:ext cx="515908" cy="302259"/>
              </a:xfrm>
              <a:prstGeom prst="rect">
                <a:avLst/>
              </a:prstGeom>
              <a:noFill/>
              <a:ln w="9525">
                <a:noFill/>
                <a:miter lim="800000"/>
                <a:headEnd/>
                <a:tailEnd/>
              </a:ln>
            </p:spPr>
            <p:txBody>
              <a:bodyPr rot="0" vert="horz" wrap="square" lIns="91440" tIns="45720" rIns="91440" bIns="45720" anchor="t" anchorCtr="0">
                <a:noAutofit/>
              </a:bodyPr>
              <a:lstStyle/>
              <a:p>
                <a:pPr marL="0" marR="0" indent="91440" algn="ctr">
                  <a:buNone/>
                </a:pPr>
                <a:r>
                  <a:rPr lang="en-US" sz="1400" b="1">
                    <a:solidFill>
                      <a:srgbClr val="FF0000"/>
                    </a:solidFill>
                    <a:effectLst/>
                    <a:latin typeface="Times New Roman" panose="02020603050405020304" pitchFamily="18" charset="0"/>
                    <a:ea typeface="Times New Roman" panose="02020603050405020304" pitchFamily="18" charset="0"/>
                  </a:rPr>
                  <a:t>Y</a:t>
                </a:r>
                <a:endParaRPr lang="en-US" sz="1200">
                  <a:effectLst/>
                  <a:latin typeface="Times New Roman" panose="02020603050405020304" pitchFamily="18" charset="0"/>
                  <a:ea typeface="Times New Roman" panose="02020603050405020304" pitchFamily="18" charset="0"/>
                </a:endParaRPr>
              </a:p>
            </p:txBody>
          </p:sp>
        </p:grpSp>
      </p:grpSp>
    </p:spTree>
    <p:extLst>
      <p:ext uri="{BB962C8B-B14F-4D97-AF65-F5344CB8AC3E}">
        <p14:creationId xmlns:p14="http://schemas.microsoft.com/office/powerpoint/2010/main" val="59931827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9978" y="3271674"/>
            <a:ext cx="11408228" cy="7172652"/>
          </a:xfrm>
          <a:prstGeom prst="rect">
            <a:avLst/>
          </a:prstGeom>
        </p:spPr>
      </p:pic>
      <p:pic>
        <p:nvPicPr>
          <p:cNvPr id="8" name="Picture 7"/>
          <p:cNvPicPr>
            <a:picLocks noChangeAspect="1"/>
          </p:cNvPicPr>
          <p:nvPr/>
        </p:nvPicPr>
        <p:blipFill>
          <a:blip r:embed="rId3"/>
          <a:stretch>
            <a:fillRect/>
          </a:stretch>
        </p:blipFill>
        <p:spPr>
          <a:xfrm>
            <a:off x="12192000" y="3223708"/>
            <a:ext cx="11854620" cy="7268584"/>
          </a:xfrm>
          <a:prstGeom prst="rect">
            <a:avLst/>
          </a:prstGeom>
        </p:spPr>
      </p:pic>
      <p:sp>
        <p:nvSpPr>
          <p:cNvPr id="9" name="TextBox 8"/>
          <p:cNvSpPr txBox="1"/>
          <p:nvPr/>
        </p:nvSpPr>
        <p:spPr>
          <a:xfrm>
            <a:off x="14595356" y="11011994"/>
            <a:ext cx="7271656" cy="1201776"/>
          </a:xfrm>
          <a:prstGeom prst="rect">
            <a:avLst/>
          </a:prstGeom>
          <a:noFill/>
        </p:spPr>
        <p:txBody>
          <a:bodyPr wrap="none" lIns="0" tIns="0" rIns="0" bIns="0" rtlCol="0">
            <a:noAutofit/>
          </a:bodyPr>
          <a:lstStyle/>
          <a:p>
            <a:pPr defTabSz="914400" hangingPunct="1">
              <a:lnSpc>
                <a:spcPct val="95000"/>
              </a:lnSpc>
              <a:spcBef>
                <a:spcPts val="2000"/>
              </a:spcBef>
              <a:buSzPct val="100000"/>
            </a:pPr>
            <a:r>
              <a:rPr lang="en-US" sz="3400" kern="1200">
                <a:latin typeface="Arial"/>
              </a:rPr>
              <a:t>Gun Trunnion Vertical Accel (+ Down)</a:t>
            </a:r>
          </a:p>
          <a:p>
            <a:pPr defTabSz="914400" hangingPunct="1">
              <a:lnSpc>
                <a:spcPct val="95000"/>
              </a:lnSpc>
              <a:spcBef>
                <a:spcPts val="2000"/>
              </a:spcBef>
              <a:buSzPct val="100000"/>
            </a:pPr>
            <a:r>
              <a:rPr lang="en-US" sz="3400" kern="1200" err="1">
                <a:latin typeface="Arial"/>
              </a:rPr>
              <a:t>Gs</a:t>
            </a:r>
            <a:endParaRPr lang="en-US" sz="3400" kern="1200">
              <a:latin typeface="Arial"/>
            </a:endParaRPr>
          </a:p>
        </p:txBody>
      </p:sp>
      <p:sp>
        <p:nvSpPr>
          <p:cNvPr id="10" name="TextBox 9"/>
          <p:cNvSpPr txBox="1"/>
          <p:nvPr/>
        </p:nvSpPr>
        <p:spPr>
          <a:xfrm>
            <a:off x="3221962" y="11011993"/>
            <a:ext cx="7271656" cy="1201777"/>
          </a:xfrm>
          <a:prstGeom prst="rect">
            <a:avLst/>
          </a:prstGeom>
          <a:noFill/>
        </p:spPr>
        <p:txBody>
          <a:bodyPr wrap="none" lIns="0" tIns="0" rIns="0" bIns="0" rtlCol="0">
            <a:noAutofit/>
          </a:bodyPr>
          <a:lstStyle/>
          <a:p>
            <a:pPr defTabSz="914400" hangingPunct="1">
              <a:lnSpc>
                <a:spcPct val="95000"/>
              </a:lnSpc>
              <a:spcBef>
                <a:spcPts val="2000"/>
              </a:spcBef>
              <a:buSzPct val="100000"/>
            </a:pPr>
            <a:r>
              <a:rPr lang="en-US" sz="3400" kern="1200">
                <a:latin typeface="Arial"/>
              </a:rPr>
              <a:t>Processed Vertical Accel (+ Down)</a:t>
            </a:r>
          </a:p>
          <a:p>
            <a:pPr defTabSz="914400" hangingPunct="1">
              <a:lnSpc>
                <a:spcPct val="95000"/>
              </a:lnSpc>
              <a:spcBef>
                <a:spcPts val="2000"/>
              </a:spcBef>
              <a:buSzPct val="100000"/>
            </a:pPr>
            <a:r>
              <a:rPr lang="en-US" sz="3400" kern="1200">
                <a:latin typeface="Arial"/>
              </a:rPr>
              <a:t>m/s</a:t>
            </a:r>
            <a:r>
              <a:rPr lang="en-US" sz="3400" kern="1200" baseline="30000">
                <a:latin typeface="Arial"/>
              </a:rPr>
              <a:t>2</a:t>
            </a:r>
          </a:p>
        </p:txBody>
      </p:sp>
      <p:sp>
        <p:nvSpPr>
          <p:cNvPr id="11" name="Text Placeholder 2">
            <a:extLst>
              <a:ext uri="{FF2B5EF4-FFF2-40B4-BE49-F238E27FC236}">
                <a16:creationId xmlns:a16="http://schemas.microsoft.com/office/drawing/2014/main" id="{5BD2AD54-5EDF-C3D0-4F06-33EE0F98358D}"/>
              </a:ext>
            </a:extLst>
          </p:cNvPr>
          <p:cNvSpPr txBox="1">
            <a:spLocks/>
          </p:cNvSpPr>
          <p:nvPr/>
        </p:nvSpPr>
        <p:spPr>
          <a:xfrm>
            <a:off x="1981200" y="238931"/>
            <a:ext cx="13127502" cy="1857155"/>
          </a:xfrm>
          <a:prstGeom prst="rect">
            <a:avLst/>
          </a:prstGeom>
        </p:spPr>
        <p:txBody>
          <a:bodyPr lIns="0" tIns="45720" rIns="91440" bIns="45720" anchor="t"/>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a:latin typeface="Arial"/>
                <a:ea typeface="Roboto"/>
                <a:cs typeface="Arial"/>
              </a:rPr>
              <a:t>Target Response Accuracy</a:t>
            </a:r>
            <a:endParaRPr lang="en-US"/>
          </a:p>
        </p:txBody>
      </p:sp>
      <p:sp>
        <p:nvSpPr>
          <p:cNvPr id="12" name="TextBox 11">
            <a:extLst>
              <a:ext uri="{FF2B5EF4-FFF2-40B4-BE49-F238E27FC236}">
                <a16:creationId xmlns:a16="http://schemas.microsoft.com/office/drawing/2014/main" id="{35AA9DE2-82C2-3A64-62E5-FFC678ED4549}"/>
              </a:ext>
            </a:extLst>
          </p:cNvPr>
          <p:cNvSpPr txBox="1"/>
          <p:nvPr/>
        </p:nvSpPr>
        <p:spPr>
          <a:xfrm>
            <a:off x="699158" y="1919920"/>
            <a:ext cx="11818941"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685800" marR="0" indent="-685800" algn="ctr"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a:ln>
                  <a:noFill/>
                </a:ln>
                <a:solidFill>
                  <a:srgbClr val="000000"/>
                </a:solidFill>
                <a:effectLst/>
                <a:uFillTx/>
                <a:latin typeface="+mn-lt"/>
                <a:ea typeface="+mn-ea"/>
                <a:cs typeface="+mn-cs"/>
                <a:sym typeface="Helvetica Light"/>
              </a:rPr>
              <a:t>How well does the drive match the field?</a:t>
            </a:r>
          </a:p>
        </p:txBody>
      </p:sp>
    </p:spTree>
    <p:extLst>
      <p:ext uri="{BB962C8B-B14F-4D97-AF65-F5344CB8AC3E}">
        <p14:creationId xmlns:p14="http://schemas.microsoft.com/office/powerpoint/2010/main" val="82644946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583CE-1330-DFCB-3BD6-C644A98465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8C1F90-366E-048B-2EFB-1E32D0E1241D}"/>
              </a:ext>
            </a:extLst>
          </p:cNvPr>
          <p:cNvSpPr>
            <a:spLocks noGrp="1"/>
          </p:cNvSpPr>
          <p:nvPr>
            <p:ph type="body" sz="quarter" idx="10"/>
          </p:nvPr>
        </p:nvSpPr>
        <p:spPr/>
        <p:txBody>
          <a:bodyPr lIns="0" tIns="0" rIns="0" bIns="0" anchor="t"/>
          <a:lstStyle/>
          <a:p>
            <a:r>
              <a:rPr lang="en-US">
                <a:solidFill>
                  <a:srgbClr val="0D0D0D"/>
                </a:solidFill>
                <a:latin typeface="Arial"/>
                <a:ea typeface="Roboto Light"/>
                <a:cs typeface="Arial"/>
              </a:rPr>
              <a:t>Why do we iterate?</a:t>
            </a:r>
            <a:endParaRPr lang="en-US">
              <a:solidFill>
                <a:srgbClr val="0D0D0D"/>
              </a:solidFill>
              <a:latin typeface="Arial"/>
              <a:cs typeface="Arial"/>
            </a:endParaRPr>
          </a:p>
          <a:p>
            <a:pPr marL="685800" indent="-685800">
              <a:buFont typeface="Arial"/>
              <a:buChar char="•"/>
            </a:pPr>
            <a:r>
              <a:rPr lang="en-US">
                <a:latin typeface="Arial"/>
                <a:ea typeface="Roboto Light"/>
                <a:cs typeface="Arial"/>
              </a:rPr>
              <a:t>Insufficient tuning</a:t>
            </a:r>
            <a:endParaRPr lang="en-US">
              <a:latin typeface="Arial"/>
              <a:cs typeface="Arial"/>
            </a:endParaRPr>
          </a:p>
          <a:p>
            <a:pPr marL="685800" indent="-685800">
              <a:buFont typeface="Arial"/>
              <a:buChar char="•"/>
            </a:pPr>
            <a:r>
              <a:rPr lang="en-US">
                <a:latin typeface="Arial"/>
                <a:ea typeface="Roboto Light"/>
                <a:cs typeface="Arial"/>
              </a:rPr>
              <a:t>Variable payload</a:t>
            </a:r>
            <a:endParaRPr lang="en-US">
              <a:latin typeface="Arial"/>
              <a:cs typeface="Arial"/>
            </a:endParaRPr>
          </a:p>
          <a:p>
            <a:pPr marL="685800" indent="-685800">
              <a:buFont typeface="Arial"/>
              <a:buChar char="•"/>
            </a:pPr>
            <a:r>
              <a:rPr lang="en-US">
                <a:latin typeface="Arial"/>
                <a:ea typeface="Roboto Light"/>
                <a:cs typeface="Arial"/>
              </a:rPr>
              <a:t>Nonlinear considerations</a:t>
            </a:r>
            <a:endParaRPr lang="en-US">
              <a:latin typeface="Arial"/>
              <a:cs typeface="Arial"/>
            </a:endParaRPr>
          </a:p>
          <a:p>
            <a:pPr marL="1600200" lvl="2" indent="-685800">
              <a:buFont typeface="Courier New"/>
              <a:buChar char="o"/>
            </a:pPr>
            <a:r>
              <a:rPr lang="en-US">
                <a:latin typeface="Arial"/>
                <a:ea typeface="Roboto Light"/>
                <a:cs typeface="Arial"/>
              </a:rPr>
              <a:t>Mechanical wear</a:t>
            </a:r>
          </a:p>
          <a:p>
            <a:pPr marL="1600200" lvl="2" indent="-685800">
              <a:buFont typeface="Courier New"/>
              <a:buChar char="o"/>
            </a:pPr>
            <a:r>
              <a:rPr lang="en-US">
                <a:latin typeface="Arial"/>
                <a:ea typeface="Roboto Light"/>
                <a:cs typeface="Arial"/>
              </a:rPr>
              <a:t>Oil properties/resonance</a:t>
            </a:r>
          </a:p>
          <a:p>
            <a:pPr marL="914400" lvl="2" indent="0"/>
            <a:endParaRPr lang="en-US">
              <a:latin typeface="Arial"/>
              <a:ea typeface="Roboto Light"/>
              <a:cs typeface="Arial"/>
            </a:endParaRPr>
          </a:p>
          <a:p>
            <a:pPr lvl="2" indent="0"/>
            <a:r>
              <a:rPr lang="en-US">
                <a:latin typeface="Arial"/>
                <a:ea typeface="Roboto Light"/>
                <a:cs typeface="Arial"/>
              </a:rPr>
              <a:t>What are iterations?</a:t>
            </a:r>
          </a:p>
          <a:p>
            <a:pPr marL="685800" lvl="2" indent="-685800">
              <a:buFont typeface="Arial"/>
              <a:buChar char="•"/>
            </a:pPr>
            <a:r>
              <a:rPr lang="en-US">
                <a:latin typeface="Arial"/>
                <a:ea typeface="Roboto Light"/>
                <a:cs typeface="Arial"/>
              </a:rPr>
              <a:t>Iterative process in which command inputs are incrementally modified to a achieve desired response</a:t>
            </a:r>
          </a:p>
          <a:p>
            <a:pPr marL="685800" lvl="2" indent="-685800">
              <a:buFont typeface="Arial"/>
              <a:buChar char="•"/>
            </a:pPr>
            <a:r>
              <a:rPr lang="en-US">
                <a:latin typeface="Arial"/>
                <a:ea typeface="Roboto Light"/>
                <a:cs typeface="Arial"/>
              </a:rPr>
              <a:t>Utilizes formally known methods</a:t>
            </a:r>
          </a:p>
          <a:p>
            <a:pPr marL="1600200" lvl="2" indent="-685800">
              <a:buFont typeface="Courier New"/>
              <a:buChar char="o"/>
            </a:pPr>
            <a:r>
              <a:rPr lang="en-US">
                <a:latin typeface="Arial"/>
                <a:ea typeface="Roboto Light"/>
                <a:cs typeface="Arial"/>
              </a:rPr>
              <a:t>Time Waveform Replication</a:t>
            </a:r>
          </a:p>
          <a:p>
            <a:pPr marL="1600200" lvl="2" indent="-685800">
              <a:buFont typeface="Courier New"/>
              <a:buChar char="o"/>
            </a:pPr>
            <a:r>
              <a:rPr lang="en-US">
                <a:latin typeface="Arial"/>
                <a:ea typeface="Roboto Light"/>
                <a:cs typeface="Arial"/>
              </a:rPr>
              <a:t>Iterative Learning Control</a:t>
            </a:r>
          </a:p>
          <a:p>
            <a:pPr marL="685800" lvl="2" indent="-685800">
              <a:buFont typeface="Arial"/>
              <a:buChar char="•"/>
            </a:pPr>
            <a:endParaRPr lang="en-US">
              <a:latin typeface="Arial"/>
              <a:ea typeface="Roboto Light"/>
              <a:cs typeface="Arial"/>
            </a:endParaRPr>
          </a:p>
          <a:p>
            <a:pPr lvl="2" indent="0"/>
            <a:endParaRPr lang="en-US">
              <a:latin typeface="Arial"/>
              <a:ea typeface="Roboto Light"/>
              <a:cs typeface="Arial"/>
            </a:endParaRPr>
          </a:p>
          <a:p>
            <a:pPr marL="685800" lvl="2" indent="-685800">
              <a:buFont typeface="Arial"/>
              <a:buChar char="•"/>
            </a:pPr>
            <a:endParaRPr lang="en-US">
              <a:latin typeface="Arial"/>
              <a:ea typeface="Roboto Light"/>
              <a:cs typeface="Arial"/>
            </a:endParaRPr>
          </a:p>
          <a:p>
            <a:pPr marL="685800" lvl="2" indent="-685800">
              <a:buFont typeface="Arial"/>
              <a:buChar char="•"/>
            </a:pPr>
            <a:endParaRPr lang="en-US">
              <a:latin typeface="Arial"/>
              <a:ea typeface="Roboto Light"/>
              <a:cs typeface="Arial"/>
            </a:endParaRPr>
          </a:p>
          <a:p>
            <a:pPr lvl="4" indent="0"/>
            <a:r>
              <a:rPr lang="en-US">
                <a:latin typeface="Arial"/>
                <a:ea typeface="Roboto Light"/>
                <a:cs typeface="Arial"/>
              </a:rPr>
              <a:t> </a:t>
            </a:r>
            <a:br>
              <a:rPr lang="en-US">
                <a:solidFill>
                  <a:srgbClr val="0D0D0D"/>
                </a:solidFill>
                <a:latin typeface="Arial"/>
                <a:ea typeface="Roboto Light"/>
                <a:cs typeface="Arial"/>
              </a:rPr>
            </a:br>
            <a:endParaRPr lang="en-US">
              <a:solidFill>
                <a:srgbClr val="0D0D0D"/>
              </a:solidFill>
              <a:latin typeface="Arial"/>
              <a:cs typeface="Arial"/>
            </a:endParaRPr>
          </a:p>
          <a:p>
            <a:endParaRPr lang="en-US"/>
          </a:p>
          <a:p>
            <a:endParaRPr lang="en-US"/>
          </a:p>
          <a:p>
            <a:endParaRPr lang="en-US"/>
          </a:p>
          <a:p>
            <a:endParaRPr lang="en-US"/>
          </a:p>
        </p:txBody>
      </p:sp>
      <p:sp>
        <p:nvSpPr>
          <p:cNvPr id="3" name="Text Placeholder 2">
            <a:extLst>
              <a:ext uri="{FF2B5EF4-FFF2-40B4-BE49-F238E27FC236}">
                <a16:creationId xmlns:a16="http://schemas.microsoft.com/office/drawing/2014/main" id="{6F0246BA-32BD-FB19-2A03-C5B5FB333213}"/>
              </a:ext>
            </a:extLst>
          </p:cNvPr>
          <p:cNvSpPr>
            <a:spLocks noGrp="1"/>
          </p:cNvSpPr>
          <p:nvPr>
            <p:ph type="body" sz="quarter" idx="11"/>
          </p:nvPr>
        </p:nvSpPr>
        <p:spPr/>
        <p:txBody>
          <a:bodyPr lIns="0" tIns="45720" rIns="91440" bIns="45720" anchor="t"/>
          <a:lstStyle/>
          <a:p>
            <a:r>
              <a:rPr lang="en-US">
                <a:latin typeface="Arial"/>
                <a:ea typeface="Roboto"/>
                <a:cs typeface="Arial"/>
              </a:rPr>
              <a:t>Iterations</a:t>
            </a:r>
            <a:endParaRPr lang="en-US"/>
          </a:p>
        </p:txBody>
      </p:sp>
      <p:pic>
        <p:nvPicPr>
          <p:cNvPr id="5" name="Picture 4">
            <a:extLst>
              <a:ext uri="{FF2B5EF4-FFF2-40B4-BE49-F238E27FC236}">
                <a16:creationId xmlns:a16="http://schemas.microsoft.com/office/drawing/2014/main" id="{E14E729A-43AB-C08F-2CF7-F8DCAF7413A3}"/>
              </a:ext>
            </a:extLst>
          </p:cNvPr>
          <p:cNvPicPr>
            <a:picLocks noChangeAspect="1"/>
          </p:cNvPicPr>
          <p:nvPr/>
        </p:nvPicPr>
        <p:blipFill>
          <a:blip r:embed="rId3"/>
          <a:stretch>
            <a:fillRect/>
          </a:stretch>
        </p:blipFill>
        <p:spPr>
          <a:xfrm>
            <a:off x="10426147" y="2712644"/>
            <a:ext cx="13400396" cy="3401416"/>
          </a:xfrm>
          <a:prstGeom prst="rect">
            <a:avLst/>
          </a:prstGeom>
        </p:spPr>
      </p:pic>
    </p:spTree>
    <p:extLst>
      <p:ext uri="{BB962C8B-B14F-4D97-AF65-F5344CB8AC3E}">
        <p14:creationId xmlns:p14="http://schemas.microsoft.com/office/powerpoint/2010/main" val="1907405012"/>
      </p:ext>
    </p:extLst>
  </p:cSld>
  <p:clrMapOvr>
    <a:masterClrMapping/>
  </p:clrMapOvr>
  <p:transition spd="med"/>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7EB0B4-41A9-3A41-B702-C06881079A68}"/>
              </a:ext>
            </a:extLst>
          </p:cNvPr>
          <p:cNvSpPr>
            <a:spLocks noGrp="1"/>
          </p:cNvSpPr>
          <p:nvPr>
            <p:ph type="body" sz="quarter" idx="10"/>
          </p:nvPr>
        </p:nvSpPr>
        <p:spPr/>
        <p:txBody>
          <a:bodyPr lIns="0" tIns="0" rIns="0" bIns="0" anchor="t"/>
          <a:lstStyle/>
          <a:p>
            <a:r>
              <a:rPr lang="en-US" sz="4400">
                <a:latin typeface="Arial"/>
                <a:ea typeface="Roboto Light"/>
                <a:cs typeface="Arial"/>
              </a:rPr>
              <a:t>Iteration Prerequisites</a:t>
            </a:r>
          </a:p>
          <a:p>
            <a:pPr marL="685800" indent="-685800">
              <a:buFont typeface="Arial"/>
              <a:buChar char="•"/>
            </a:pPr>
            <a:r>
              <a:rPr lang="en-US" sz="4400">
                <a:latin typeface="Arial"/>
                <a:ea typeface="Roboto Light"/>
                <a:cs typeface="Arial"/>
              </a:rPr>
              <a:t>Target File (desired response)</a:t>
            </a:r>
          </a:p>
          <a:p>
            <a:pPr marL="685800" indent="-685800">
              <a:buFont typeface="Arial"/>
              <a:buChar char="•"/>
            </a:pPr>
            <a:r>
              <a:rPr lang="en-US" sz="4400">
                <a:latin typeface="Arial"/>
                <a:ea typeface="Roboto Light"/>
                <a:cs typeface="Arial"/>
              </a:rPr>
              <a:t>System Model</a:t>
            </a:r>
          </a:p>
          <a:p>
            <a:pPr marL="1600200" indent="-685800">
              <a:buFont typeface="Courier New"/>
              <a:buChar char="o"/>
            </a:pPr>
            <a:r>
              <a:rPr lang="en-US" sz="4400">
                <a:latin typeface="Arial"/>
                <a:ea typeface="Roboto Light"/>
                <a:cs typeface="Arial"/>
              </a:rPr>
              <a:t>Play multi-spectral white noise in each </a:t>
            </a:r>
            <a:r>
              <a:rPr lang="en-US" sz="4400" err="1">
                <a:latin typeface="Arial"/>
                <a:ea typeface="Roboto Light"/>
                <a:cs typeface="Arial"/>
              </a:rPr>
              <a:t>DoF</a:t>
            </a:r>
            <a:endParaRPr lang="en-US" sz="4400"/>
          </a:p>
          <a:p>
            <a:pPr marL="1600200" indent="-685800">
              <a:buFont typeface="Courier New"/>
              <a:buChar char="o"/>
            </a:pPr>
            <a:r>
              <a:rPr lang="en-US" sz="4400">
                <a:latin typeface="Arial"/>
                <a:ea typeface="Roboto Light"/>
                <a:cs typeface="Arial"/>
              </a:rPr>
              <a:t>Measure simulator </a:t>
            </a:r>
            <a:r>
              <a:rPr lang="en-US" sz="4400">
                <a:latin typeface="Arial"/>
                <a:ea typeface="Roboto Light"/>
                <a:cs typeface="Arial"/>
                <a:hlinkClick r:id="rId3" action="ppaction://hlinksldjump"/>
              </a:rPr>
              <a:t>response</a:t>
            </a:r>
            <a:r>
              <a:rPr lang="en-US" sz="4400">
                <a:latin typeface="Arial"/>
                <a:ea typeface="Roboto Light"/>
                <a:cs typeface="Arial"/>
              </a:rPr>
              <a:t> in all 6 </a:t>
            </a:r>
            <a:r>
              <a:rPr lang="en-US" sz="4400" err="1">
                <a:latin typeface="Arial"/>
                <a:ea typeface="Roboto Light"/>
                <a:cs typeface="Arial"/>
              </a:rPr>
              <a:t>DoFs</a:t>
            </a:r>
            <a:endParaRPr lang="en-US" sz="4400"/>
          </a:p>
          <a:p>
            <a:pPr marL="1600200" indent="-685800">
              <a:buFont typeface="Courier New"/>
              <a:buChar char="o"/>
            </a:pPr>
            <a:r>
              <a:rPr lang="en-US" sz="4400">
                <a:latin typeface="Arial"/>
                <a:ea typeface="Roboto Light"/>
                <a:cs typeface="Arial"/>
              </a:rPr>
              <a:t>Calculate 6x6 H(</a:t>
            </a:r>
            <a:r>
              <a:rPr lang="en-US" sz="4400" i="1">
                <a:latin typeface="Arial"/>
                <a:ea typeface="Roboto Light"/>
                <a:cs typeface="Arial"/>
              </a:rPr>
              <a:t>f</a:t>
            </a:r>
            <a:r>
              <a:rPr lang="en-US" sz="4400">
                <a:latin typeface="Arial"/>
                <a:ea typeface="Roboto Light"/>
                <a:cs typeface="Arial"/>
              </a:rPr>
              <a:t>) matrix</a:t>
            </a:r>
            <a:endParaRPr lang="en-US" sz="4400"/>
          </a:p>
          <a:p>
            <a:r>
              <a:rPr lang="en-US" sz="4400">
                <a:latin typeface="Arial"/>
                <a:ea typeface="Roboto Light"/>
                <a:cs typeface="Arial"/>
                <a:hlinkClick r:id="rId4" action="ppaction://hlinksldjump"/>
              </a:rPr>
              <a:t>Iteration Process</a:t>
            </a:r>
            <a:endParaRPr lang="en-US" sz="4400">
              <a:latin typeface="Arial"/>
              <a:ea typeface="Roboto Light"/>
              <a:cs typeface="Arial"/>
            </a:endParaRPr>
          </a:p>
          <a:p>
            <a:pPr marL="685800" indent="-685800">
              <a:buFont typeface="Arial"/>
              <a:buChar char="•"/>
            </a:pPr>
            <a:r>
              <a:rPr lang="en-US" sz="4400">
                <a:latin typeface="Arial"/>
                <a:ea typeface="Roboto Light"/>
                <a:cs typeface="Arial"/>
              </a:rPr>
              <a:t>Error Calculation</a:t>
            </a:r>
            <a:br>
              <a:rPr lang="en-US" sz="4400">
                <a:latin typeface="Arial"/>
                <a:ea typeface="Roboto Light"/>
                <a:cs typeface="Arial"/>
              </a:rPr>
            </a:br>
            <a:r>
              <a:rPr lang="en-US" sz="4400">
                <a:latin typeface="Arial"/>
                <a:ea typeface="Roboto Light"/>
                <a:cs typeface="Arial"/>
              </a:rPr>
              <a:t>Compare target and response to generate an "error signal"</a:t>
            </a:r>
            <a:br>
              <a:rPr lang="en-US" sz="4400">
                <a:latin typeface="Arial"/>
                <a:ea typeface="Roboto Light"/>
                <a:cs typeface="Arial"/>
              </a:rPr>
            </a:br>
            <a:r>
              <a:rPr lang="en-US" sz="4400">
                <a:latin typeface="Arial"/>
                <a:ea typeface="Roboto Light"/>
                <a:cs typeface="Arial"/>
              </a:rPr>
              <a:t>Feed error into the inverse system model</a:t>
            </a:r>
          </a:p>
          <a:p>
            <a:pPr marL="685800" indent="-685800">
              <a:buFont typeface="Arial"/>
              <a:buChar char="•"/>
            </a:pPr>
            <a:r>
              <a:rPr lang="en-US" sz="4400">
                <a:latin typeface="Arial"/>
                <a:ea typeface="Roboto Light"/>
                <a:cs typeface="Arial"/>
              </a:rPr>
              <a:t>Corrective Signal Generation</a:t>
            </a:r>
            <a:br>
              <a:rPr lang="en-US" sz="4400">
                <a:latin typeface="Arial"/>
                <a:ea typeface="Roboto Light"/>
                <a:cs typeface="Arial"/>
              </a:rPr>
            </a:br>
            <a:r>
              <a:rPr lang="en-US" sz="4400">
                <a:latin typeface="Arial"/>
                <a:ea typeface="Roboto Light"/>
                <a:cs typeface="Arial"/>
              </a:rPr>
              <a:t>Controller utilizes the error signal and inverse model to</a:t>
            </a:r>
            <a:br>
              <a:rPr lang="en-US" sz="4400">
                <a:latin typeface="Arial"/>
                <a:ea typeface="Roboto Light"/>
                <a:cs typeface="Arial"/>
              </a:rPr>
            </a:br>
            <a:r>
              <a:rPr lang="en-US" sz="4400">
                <a:latin typeface="Arial"/>
                <a:ea typeface="Roboto Light"/>
                <a:cs typeface="Arial"/>
              </a:rPr>
              <a:t>calculate a correcting signal (FFT)</a:t>
            </a:r>
          </a:p>
          <a:p>
            <a:pPr marL="685800" indent="-685800">
              <a:buFont typeface="Arial"/>
              <a:buChar char="•"/>
            </a:pPr>
            <a:r>
              <a:rPr lang="en-US" sz="4400">
                <a:latin typeface="Arial"/>
                <a:ea typeface="Roboto Light"/>
                <a:cs typeface="Arial"/>
              </a:rPr>
              <a:t>Drive File Update</a:t>
            </a:r>
            <a:br>
              <a:rPr lang="en-US" sz="4400">
                <a:latin typeface="Arial"/>
                <a:ea typeface="Roboto Light"/>
                <a:cs typeface="Arial"/>
              </a:rPr>
            </a:br>
            <a:r>
              <a:rPr lang="en-US" sz="4400">
                <a:latin typeface="Arial"/>
                <a:ea typeface="Roboto Light"/>
                <a:cs typeface="Arial"/>
              </a:rPr>
              <a:t>Scale corrective signal and apply it to the previous drive</a:t>
            </a:r>
            <a:br>
              <a:rPr lang="en-US" sz="4400">
                <a:latin typeface="Arial"/>
                <a:ea typeface="Roboto Light"/>
                <a:cs typeface="Arial"/>
              </a:rPr>
            </a:br>
            <a:endParaRPr lang="en-US" sz="4400">
              <a:latin typeface="Arial"/>
              <a:ea typeface="Roboto Light"/>
              <a:cs typeface="Arial"/>
            </a:endParaRPr>
          </a:p>
        </p:txBody>
      </p:sp>
      <p:sp>
        <p:nvSpPr>
          <p:cNvPr id="3" name="Text Placeholder 2">
            <a:extLst>
              <a:ext uri="{FF2B5EF4-FFF2-40B4-BE49-F238E27FC236}">
                <a16:creationId xmlns:a16="http://schemas.microsoft.com/office/drawing/2014/main" id="{782F5837-414B-6854-9354-6A5D936886D8}"/>
              </a:ext>
            </a:extLst>
          </p:cNvPr>
          <p:cNvSpPr>
            <a:spLocks noGrp="1"/>
          </p:cNvSpPr>
          <p:nvPr>
            <p:ph type="body" sz="quarter" idx="11"/>
          </p:nvPr>
        </p:nvSpPr>
        <p:spPr/>
        <p:txBody>
          <a:bodyPr lIns="0" tIns="45720" rIns="91440" bIns="45720" anchor="t"/>
          <a:lstStyle/>
          <a:p>
            <a:r>
              <a:rPr lang="en-US">
                <a:latin typeface="Arial"/>
                <a:ea typeface="Roboto"/>
                <a:cs typeface="Arial"/>
              </a:rPr>
              <a:t>Iterations (continued)</a:t>
            </a:r>
            <a:endParaRPr lang="en-US"/>
          </a:p>
        </p:txBody>
      </p:sp>
      <p:pic>
        <p:nvPicPr>
          <p:cNvPr id="6" name="Picture 5">
            <a:hlinkClick r:id="rId5" action="ppaction://hlinksldjump"/>
            <a:extLst>
              <a:ext uri="{FF2B5EF4-FFF2-40B4-BE49-F238E27FC236}">
                <a16:creationId xmlns:a16="http://schemas.microsoft.com/office/drawing/2014/main" id="{1D151FAB-325F-D02E-4639-08ED7D3454B3}"/>
              </a:ext>
            </a:extLst>
          </p:cNvPr>
          <p:cNvPicPr>
            <a:picLocks noChangeAspect="1"/>
          </p:cNvPicPr>
          <p:nvPr/>
        </p:nvPicPr>
        <p:blipFill>
          <a:blip r:embed="rId6"/>
          <a:stretch>
            <a:fillRect/>
          </a:stretch>
        </p:blipFill>
        <p:spPr>
          <a:xfrm>
            <a:off x="16926454" y="8612482"/>
            <a:ext cx="7093577" cy="3402572"/>
          </a:xfrm>
          <a:prstGeom prst="rect">
            <a:avLst/>
          </a:prstGeom>
        </p:spPr>
      </p:pic>
      <p:pic>
        <p:nvPicPr>
          <p:cNvPr id="4" name="Picture 3">
            <a:hlinkClick r:id="rId7" action="ppaction://hlinksldjump"/>
            <a:extLst>
              <a:ext uri="{FF2B5EF4-FFF2-40B4-BE49-F238E27FC236}">
                <a16:creationId xmlns:a16="http://schemas.microsoft.com/office/drawing/2014/main" id="{B4C0902A-1F19-35AA-39D9-178F1A5C4F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24287" y="4026327"/>
            <a:ext cx="7095744" cy="3570092"/>
          </a:xfrm>
          <a:prstGeom prst="rect">
            <a:avLst/>
          </a:prstGeom>
        </p:spPr>
      </p:pic>
    </p:spTree>
    <p:extLst>
      <p:ext uri="{BB962C8B-B14F-4D97-AF65-F5344CB8AC3E}">
        <p14:creationId xmlns:p14="http://schemas.microsoft.com/office/powerpoint/2010/main" val="403874450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F01B-D7D7-A16D-BA9D-4B88FB620DC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BAEEC6-BB78-AAC7-4DD4-04C8969B4469}"/>
              </a:ext>
            </a:extLst>
          </p:cNvPr>
          <p:cNvSpPr>
            <a:spLocks noGrp="1"/>
          </p:cNvSpPr>
          <p:nvPr>
            <p:ph type="body" sz="quarter" idx="11"/>
          </p:nvPr>
        </p:nvSpPr>
        <p:spPr>
          <a:xfrm>
            <a:off x="5628249" y="5929422"/>
            <a:ext cx="13127502" cy="1857155"/>
          </a:xfrm>
        </p:spPr>
        <p:txBody>
          <a:bodyPr lIns="0" tIns="45720" rIns="91440" bIns="45720" anchor="ctr" anchorCtr="0"/>
          <a:lstStyle/>
          <a:p>
            <a:pPr algn="ctr"/>
            <a:r>
              <a:rPr lang="en-US" sz="13800">
                <a:latin typeface="Arial"/>
                <a:ea typeface="Roboto"/>
                <a:cs typeface="Arial"/>
              </a:rPr>
              <a:t>Accuracy</a:t>
            </a:r>
            <a:endParaRPr lang="en-US" sz="13800"/>
          </a:p>
        </p:txBody>
      </p:sp>
    </p:spTree>
    <p:extLst>
      <p:ext uri="{BB962C8B-B14F-4D97-AF65-F5344CB8AC3E}">
        <p14:creationId xmlns:p14="http://schemas.microsoft.com/office/powerpoint/2010/main" val="37964392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5BCCA7-923D-72E7-A341-130E7BF8DA54}"/>
              </a:ext>
            </a:extLst>
          </p:cNvPr>
          <p:cNvSpPr>
            <a:spLocks noGrp="1"/>
          </p:cNvSpPr>
          <p:nvPr>
            <p:ph type="body" sz="quarter" idx="11"/>
          </p:nvPr>
        </p:nvSpPr>
        <p:spPr>
          <a:xfrm>
            <a:off x="1981199" y="238931"/>
            <a:ext cx="15962417" cy="3288040"/>
          </a:xfrm>
        </p:spPr>
        <p:txBody>
          <a:bodyPr/>
          <a:lstStyle/>
          <a:p>
            <a:r>
              <a:rPr lang="en-US" sz="6600"/>
              <a:t>CS/TMBS Accuracy</a:t>
            </a:r>
            <a:br>
              <a:rPr lang="en-US" sz="6600"/>
            </a:br>
            <a:r>
              <a:rPr lang="en-US" sz="6600"/>
              <a:t>H-Field @ 11 MPH</a:t>
            </a:r>
          </a:p>
          <a:p>
            <a:r>
              <a:rPr lang="en-US" sz="6600"/>
              <a:t>(Z acceleration +Down)</a:t>
            </a:r>
          </a:p>
        </p:txBody>
      </p:sp>
      <p:sp>
        <p:nvSpPr>
          <p:cNvPr id="4" name="Date Placeholder 3"/>
          <p:cNvSpPr>
            <a:spLocks noGrp="1"/>
          </p:cNvSpPr>
          <p:nvPr>
            <p:ph type="dt" sz="half" idx="4294967295"/>
          </p:nvPr>
        </p:nvSpPr>
        <p:spPr>
          <a:xfrm>
            <a:off x="0" y="13258800"/>
            <a:ext cx="1646238" cy="457200"/>
          </a:xfrm>
        </p:spPr>
        <p:txBody>
          <a:bodyPr/>
          <a:lstStyle/>
          <a:p>
            <a:fld id="{AD622D1A-DF83-41A8-85FF-04D90BF831D3}" type="datetime3">
              <a:rPr lang="en-US" smtClean="0"/>
              <a:t>10 August 2026</a:t>
            </a:fld>
            <a:endParaRPr lang="en-US"/>
          </a:p>
        </p:txBody>
      </p:sp>
      <p:sp>
        <p:nvSpPr>
          <p:cNvPr id="5" name="Slide Number Placeholder 4"/>
          <p:cNvSpPr>
            <a:spLocks noGrp="1"/>
          </p:cNvSpPr>
          <p:nvPr>
            <p:ph type="sldNum" sz="quarter" idx="4294967295"/>
          </p:nvPr>
        </p:nvSpPr>
        <p:spPr>
          <a:xfrm>
            <a:off x="23585488" y="13258800"/>
            <a:ext cx="798512" cy="457200"/>
          </a:xfrm>
        </p:spPr>
        <p:txBody>
          <a:bodyPr/>
          <a:lstStyle/>
          <a:p>
            <a:fld id="{64E5BE4B-2FBF-4174-9E62-85FAD1CB43A6}" type="slidenum">
              <a:rPr lang="en-US" smtClean="0"/>
              <a:pPr/>
              <a:t>16</a:t>
            </a:fld>
            <a:endParaRPr lang="en-US"/>
          </a:p>
        </p:txBody>
      </p:sp>
      <p:pic>
        <p:nvPicPr>
          <p:cNvPr id="3" name="Picture 2"/>
          <p:cNvPicPr>
            <a:picLocks noChangeAspect="1"/>
          </p:cNvPicPr>
          <p:nvPr/>
        </p:nvPicPr>
        <p:blipFill>
          <a:blip r:embed="rId2"/>
          <a:stretch>
            <a:fillRect/>
          </a:stretch>
        </p:blipFill>
        <p:spPr>
          <a:xfrm>
            <a:off x="4584394" y="3436716"/>
            <a:ext cx="14665692" cy="9274628"/>
          </a:xfrm>
          <a:prstGeom prst="rect">
            <a:avLst/>
          </a:prstGeom>
        </p:spPr>
      </p:pic>
    </p:spTree>
    <p:extLst>
      <p:ext uri="{BB962C8B-B14F-4D97-AF65-F5344CB8AC3E}">
        <p14:creationId xmlns:p14="http://schemas.microsoft.com/office/powerpoint/2010/main" val="266514360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3A0B0A0-6CCE-DD98-3670-95B7A20C46CB}"/>
              </a:ext>
            </a:extLst>
          </p:cNvPr>
          <p:cNvSpPr>
            <a:spLocks noGrp="1"/>
          </p:cNvSpPr>
          <p:nvPr>
            <p:ph type="body" sz="quarter" idx="11"/>
          </p:nvPr>
        </p:nvSpPr>
        <p:spPr>
          <a:xfrm>
            <a:off x="1981200" y="238931"/>
            <a:ext cx="14014862" cy="3359292"/>
          </a:xfrm>
        </p:spPr>
        <p:txBody>
          <a:bodyPr/>
          <a:lstStyle/>
          <a:p>
            <a:r>
              <a:rPr lang="en-US"/>
              <a:t>CS</a:t>
            </a:r>
            <a:r>
              <a:rPr lang="en-US" sz="6600"/>
              <a:t>/TMBS Accuracy</a:t>
            </a:r>
            <a:br>
              <a:rPr lang="en-US" sz="6600"/>
            </a:br>
            <a:r>
              <a:rPr lang="en-US" sz="6600"/>
              <a:t>H-Field @ 11 MPH (Roll acceleration +Right)</a:t>
            </a:r>
            <a:endParaRPr lang="en-US"/>
          </a:p>
        </p:txBody>
      </p:sp>
      <p:sp>
        <p:nvSpPr>
          <p:cNvPr id="4" name="Date Placeholder 3"/>
          <p:cNvSpPr>
            <a:spLocks noGrp="1"/>
          </p:cNvSpPr>
          <p:nvPr>
            <p:ph type="dt" sz="half" idx="4294967295"/>
          </p:nvPr>
        </p:nvSpPr>
        <p:spPr>
          <a:xfrm>
            <a:off x="0" y="13258800"/>
            <a:ext cx="1646238" cy="457200"/>
          </a:xfrm>
        </p:spPr>
        <p:txBody>
          <a:bodyPr/>
          <a:lstStyle/>
          <a:p>
            <a:fld id="{AD622D1A-DF83-41A8-85FF-04D90BF831D3}" type="datetime3">
              <a:rPr lang="en-US" smtClean="0"/>
              <a:t>10 August 2026</a:t>
            </a:fld>
            <a:endParaRPr lang="en-US"/>
          </a:p>
        </p:txBody>
      </p:sp>
      <p:sp>
        <p:nvSpPr>
          <p:cNvPr id="5" name="Slide Number Placeholder 4"/>
          <p:cNvSpPr>
            <a:spLocks noGrp="1"/>
          </p:cNvSpPr>
          <p:nvPr>
            <p:ph type="sldNum" sz="quarter" idx="4294967295"/>
          </p:nvPr>
        </p:nvSpPr>
        <p:spPr>
          <a:xfrm>
            <a:off x="23585488" y="13258800"/>
            <a:ext cx="798512" cy="457200"/>
          </a:xfrm>
        </p:spPr>
        <p:txBody>
          <a:bodyPr/>
          <a:lstStyle/>
          <a:p>
            <a:fld id="{64E5BE4B-2FBF-4174-9E62-85FAD1CB43A6}" type="slidenum">
              <a:rPr lang="en-US" smtClean="0"/>
              <a:pPr/>
              <a:t>17</a:t>
            </a:fld>
            <a:endParaRPr lang="en-US"/>
          </a:p>
        </p:txBody>
      </p:sp>
      <p:pic>
        <p:nvPicPr>
          <p:cNvPr id="6" name="Picture 5"/>
          <p:cNvPicPr>
            <a:picLocks noChangeAspect="1"/>
          </p:cNvPicPr>
          <p:nvPr/>
        </p:nvPicPr>
        <p:blipFill>
          <a:blip r:embed="rId2"/>
          <a:stretch>
            <a:fillRect/>
          </a:stretch>
        </p:blipFill>
        <p:spPr>
          <a:xfrm>
            <a:off x="4504732" y="3551232"/>
            <a:ext cx="14666976" cy="9188106"/>
          </a:xfrm>
          <a:prstGeom prst="rect">
            <a:avLst/>
          </a:prstGeom>
        </p:spPr>
      </p:pic>
    </p:spTree>
    <p:extLst>
      <p:ext uri="{BB962C8B-B14F-4D97-AF65-F5344CB8AC3E}">
        <p14:creationId xmlns:p14="http://schemas.microsoft.com/office/powerpoint/2010/main" val="146936732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477B339-EE3D-8053-24AB-9A804433B733}"/>
              </a:ext>
            </a:extLst>
          </p:cNvPr>
          <p:cNvSpPr>
            <a:spLocks noGrp="1"/>
          </p:cNvSpPr>
          <p:nvPr>
            <p:ph type="body" sz="quarter" idx="11"/>
          </p:nvPr>
        </p:nvSpPr>
        <p:spPr>
          <a:xfrm>
            <a:off x="1981199" y="238931"/>
            <a:ext cx="15238022" cy="1857155"/>
          </a:xfrm>
        </p:spPr>
        <p:txBody>
          <a:bodyPr/>
          <a:lstStyle/>
          <a:p>
            <a:r>
              <a:rPr lang="en-US" sz="6600"/>
              <a:t>CS/TMBS Accuracy </a:t>
            </a:r>
          </a:p>
          <a:p>
            <a:r>
              <a:rPr lang="en-US" sz="6600"/>
              <a:t>H-Field @ 11MPH</a:t>
            </a:r>
          </a:p>
          <a:p>
            <a:r>
              <a:rPr lang="en-US" sz="6600"/>
              <a:t>(Pitch acceleration +UP)</a:t>
            </a:r>
          </a:p>
        </p:txBody>
      </p:sp>
      <p:sp>
        <p:nvSpPr>
          <p:cNvPr id="4" name="Date Placeholder 3"/>
          <p:cNvSpPr>
            <a:spLocks noGrp="1"/>
          </p:cNvSpPr>
          <p:nvPr>
            <p:ph type="dt" sz="half" idx="4294967295"/>
          </p:nvPr>
        </p:nvSpPr>
        <p:spPr>
          <a:xfrm>
            <a:off x="0" y="13258800"/>
            <a:ext cx="1646238" cy="457200"/>
          </a:xfrm>
        </p:spPr>
        <p:txBody>
          <a:bodyPr/>
          <a:lstStyle/>
          <a:p>
            <a:fld id="{AD622D1A-DF83-41A8-85FF-04D90BF831D3}" type="datetime3">
              <a:rPr lang="en-US" smtClean="0"/>
              <a:t>10 August 2026</a:t>
            </a:fld>
            <a:endParaRPr lang="en-US"/>
          </a:p>
        </p:txBody>
      </p:sp>
      <p:sp>
        <p:nvSpPr>
          <p:cNvPr id="5" name="Slide Number Placeholder 4"/>
          <p:cNvSpPr>
            <a:spLocks noGrp="1"/>
          </p:cNvSpPr>
          <p:nvPr>
            <p:ph type="sldNum" sz="quarter" idx="4294967295"/>
          </p:nvPr>
        </p:nvSpPr>
        <p:spPr>
          <a:xfrm>
            <a:off x="23585488" y="13258800"/>
            <a:ext cx="798512" cy="457200"/>
          </a:xfrm>
        </p:spPr>
        <p:txBody>
          <a:bodyPr/>
          <a:lstStyle/>
          <a:p>
            <a:fld id="{64E5BE4B-2FBF-4174-9E62-85FAD1CB43A6}" type="slidenum">
              <a:rPr lang="en-US" smtClean="0"/>
              <a:pPr/>
              <a:t>18</a:t>
            </a:fld>
            <a:endParaRPr lang="en-US"/>
          </a:p>
        </p:txBody>
      </p:sp>
      <p:pic>
        <p:nvPicPr>
          <p:cNvPr id="6" name="Picture 5"/>
          <p:cNvPicPr>
            <a:picLocks noChangeAspect="1"/>
          </p:cNvPicPr>
          <p:nvPr/>
        </p:nvPicPr>
        <p:blipFill>
          <a:blip r:embed="rId2"/>
          <a:stretch>
            <a:fillRect/>
          </a:stretch>
        </p:blipFill>
        <p:spPr>
          <a:xfrm>
            <a:off x="4244506" y="3449051"/>
            <a:ext cx="14666976" cy="9343480"/>
          </a:xfrm>
          <a:prstGeom prst="rect">
            <a:avLst/>
          </a:prstGeom>
        </p:spPr>
      </p:pic>
    </p:spTree>
    <p:extLst>
      <p:ext uri="{BB962C8B-B14F-4D97-AF65-F5344CB8AC3E}">
        <p14:creationId xmlns:p14="http://schemas.microsoft.com/office/powerpoint/2010/main" val="3753839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Response vs Target Stats – H-Field @ 11mph</a:t>
            </a:r>
          </a:p>
        </p:txBody>
      </p:sp>
      <p:sp>
        <p:nvSpPr>
          <p:cNvPr id="4" name="Date Placeholder 3"/>
          <p:cNvSpPr>
            <a:spLocks noGrp="1"/>
          </p:cNvSpPr>
          <p:nvPr>
            <p:ph type="dt" sz="half" idx="10"/>
          </p:nvPr>
        </p:nvSpPr>
        <p:spPr/>
        <p:txBody>
          <a:bodyPr/>
          <a:lstStyle/>
          <a:p>
            <a:pPr defTabSz="914400" hangingPunct="1"/>
            <a:fld id="{AD622D1A-DF83-41A8-85FF-04D90BF831D3}" type="datetime3">
              <a:rPr lang="en-US" kern="1200">
                <a:solidFill>
                  <a:srgbClr val="000000"/>
                </a:solidFill>
                <a:latin typeface="Arial"/>
              </a:rPr>
              <a:pPr defTabSz="914400" hangingPunct="1"/>
              <a:t>10 August 2026</a:t>
            </a:fld>
            <a:endParaRPr lang="en-US" kern="1200">
              <a:solidFill>
                <a:srgbClr val="000000"/>
              </a:solidFill>
              <a:latin typeface="Arial"/>
            </a:endParaRPr>
          </a:p>
        </p:txBody>
      </p:sp>
      <p:sp>
        <p:nvSpPr>
          <p:cNvPr id="5" name="Slide Number Placeholder 4"/>
          <p:cNvSpPr>
            <a:spLocks noGrp="1"/>
          </p:cNvSpPr>
          <p:nvPr>
            <p:ph type="sldNum" sz="quarter" idx="11"/>
          </p:nvPr>
        </p:nvSpPr>
        <p:spPr/>
        <p:txBody>
          <a:bodyPr/>
          <a:lstStyle/>
          <a:p>
            <a:pPr defTabSz="914400" hangingPunct="1"/>
            <a:fld id="{64E5BE4B-2FBF-4174-9E62-85FAD1CB43A6}" type="slidenum">
              <a:rPr lang="en-US" kern="1200">
                <a:solidFill>
                  <a:srgbClr val="000000"/>
                </a:solidFill>
                <a:latin typeface="Arial"/>
              </a:rPr>
              <a:pPr defTabSz="914400" hangingPunct="1"/>
              <a:t>19</a:t>
            </a:fld>
            <a:endParaRPr lang="en-US" kern="1200">
              <a:solidFill>
                <a:srgbClr val="000000"/>
              </a:solidFill>
              <a:latin typeface="Arial"/>
            </a:endParaRPr>
          </a:p>
        </p:txBody>
      </p:sp>
      <p:graphicFrame>
        <p:nvGraphicFramePr>
          <p:cNvPr id="6" name="Table 5"/>
          <p:cNvGraphicFramePr>
            <a:graphicFrameLocks noGrp="1"/>
          </p:cNvGraphicFramePr>
          <p:nvPr/>
        </p:nvGraphicFramePr>
        <p:xfrm>
          <a:off x="888282" y="3350896"/>
          <a:ext cx="22677120" cy="4817632"/>
        </p:xfrm>
        <a:graphic>
          <a:graphicData uri="http://schemas.openxmlformats.org/drawingml/2006/table">
            <a:tbl>
              <a:tblPr>
                <a:tableStyleId>{16D9F66E-5EB9-4882-86FB-DCBF35E3C3E4}</a:tableStyleId>
              </a:tblPr>
              <a:tblGrid>
                <a:gridCol w="1548772">
                  <a:extLst>
                    <a:ext uri="{9D8B030D-6E8A-4147-A177-3AD203B41FA5}">
                      <a16:colId xmlns:a16="http://schemas.microsoft.com/office/drawing/2014/main" val="2409573594"/>
                    </a:ext>
                  </a:extLst>
                </a:gridCol>
                <a:gridCol w="985414">
                  <a:extLst>
                    <a:ext uri="{9D8B030D-6E8A-4147-A177-3AD203B41FA5}">
                      <a16:colId xmlns:a16="http://schemas.microsoft.com/office/drawing/2014/main" val="593547921"/>
                    </a:ext>
                  </a:extLst>
                </a:gridCol>
                <a:gridCol w="1176076">
                  <a:extLst>
                    <a:ext uri="{9D8B030D-6E8A-4147-A177-3AD203B41FA5}">
                      <a16:colId xmlns:a16="http://schemas.microsoft.com/office/drawing/2014/main" val="1481277441"/>
                    </a:ext>
                  </a:extLst>
                </a:gridCol>
                <a:gridCol w="1211030">
                  <a:extLst>
                    <a:ext uri="{9D8B030D-6E8A-4147-A177-3AD203B41FA5}">
                      <a16:colId xmlns:a16="http://schemas.microsoft.com/office/drawing/2014/main" val="1933498864"/>
                    </a:ext>
                  </a:extLst>
                </a:gridCol>
                <a:gridCol w="1187284">
                  <a:extLst>
                    <a:ext uri="{9D8B030D-6E8A-4147-A177-3AD203B41FA5}">
                      <a16:colId xmlns:a16="http://schemas.microsoft.com/office/drawing/2014/main" val="3622959176"/>
                    </a:ext>
                  </a:extLst>
                </a:gridCol>
                <a:gridCol w="1116046">
                  <a:extLst>
                    <a:ext uri="{9D8B030D-6E8A-4147-A177-3AD203B41FA5}">
                      <a16:colId xmlns:a16="http://schemas.microsoft.com/office/drawing/2014/main" val="1213908073"/>
                    </a:ext>
                  </a:extLst>
                </a:gridCol>
                <a:gridCol w="1187284">
                  <a:extLst>
                    <a:ext uri="{9D8B030D-6E8A-4147-A177-3AD203B41FA5}">
                      <a16:colId xmlns:a16="http://schemas.microsoft.com/office/drawing/2014/main" val="1703718901"/>
                    </a:ext>
                  </a:extLst>
                </a:gridCol>
                <a:gridCol w="1116046">
                  <a:extLst>
                    <a:ext uri="{9D8B030D-6E8A-4147-A177-3AD203B41FA5}">
                      <a16:colId xmlns:a16="http://schemas.microsoft.com/office/drawing/2014/main" val="385871307"/>
                    </a:ext>
                  </a:extLst>
                </a:gridCol>
                <a:gridCol w="1116046">
                  <a:extLst>
                    <a:ext uri="{9D8B030D-6E8A-4147-A177-3AD203B41FA5}">
                      <a16:colId xmlns:a16="http://schemas.microsoft.com/office/drawing/2014/main" val="138019942"/>
                    </a:ext>
                  </a:extLst>
                </a:gridCol>
                <a:gridCol w="1193220">
                  <a:extLst>
                    <a:ext uri="{9D8B030D-6E8A-4147-A177-3AD203B41FA5}">
                      <a16:colId xmlns:a16="http://schemas.microsoft.com/office/drawing/2014/main" val="2094645788"/>
                    </a:ext>
                  </a:extLst>
                </a:gridCol>
                <a:gridCol w="1187284">
                  <a:extLst>
                    <a:ext uri="{9D8B030D-6E8A-4147-A177-3AD203B41FA5}">
                      <a16:colId xmlns:a16="http://schemas.microsoft.com/office/drawing/2014/main" val="1976648856"/>
                    </a:ext>
                  </a:extLst>
                </a:gridCol>
                <a:gridCol w="1187284">
                  <a:extLst>
                    <a:ext uri="{9D8B030D-6E8A-4147-A177-3AD203B41FA5}">
                      <a16:colId xmlns:a16="http://schemas.microsoft.com/office/drawing/2014/main" val="1980239562"/>
                    </a:ext>
                  </a:extLst>
                </a:gridCol>
                <a:gridCol w="1187284">
                  <a:extLst>
                    <a:ext uri="{9D8B030D-6E8A-4147-A177-3AD203B41FA5}">
                      <a16:colId xmlns:a16="http://schemas.microsoft.com/office/drawing/2014/main" val="1676300032"/>
                    </a:ext>
                  </a:extLst>
                </a:gridCol>
                <a:gridCol w="1121984">
                  <a:extLst>
                    <a:ext uri="{9D8B030D-6E8A-4147-A177-3AD203B41FA5}">
                      <a16:colId xmlns:a16="http://schemas.microsoft.com/office/drawing/2014/main" val="1620037202"/>
                    </a:ext>
                  </a:extLst>
                </a:gridCol>
                <a:gridCol w="1187284">
                  <a:extLst>
                    <a:ext uri="{9D8B030D-6E8A-4147-A177-3AD203B41FA5}">
                      <a16:colId xmlns:a16="http://schemas.microsoft.com/office/drawing/2014/main" val="522600627"/>
                    </a:ext>
                  </a:extLst>
                </a:gridCol>
                <a:gridCol w="1116046">
                  <a:extLst>
                    <a:ext uri="{9D8B030D-6E8A-4147-A177-3AD203B41FA5}">
                      <a16:colId xmlns:a16="http://schemas.microsoft.com/office/drawing/2014/main" val="2024702069"/>
                    </a:ext>
                  </a:extLst>
                </a:gridCol>
                <a:gridCol w="1193220">
                  <a:extLst>
                    <a:ext uri="{9D8B030D-6E8A-4147-A177-3AD203B41FA5}">
                      <a16:colId xmlns:a16="http://schemas.microsoft.com/office/drawing/2014/main" val="3646850080"/>
                    </a:ext>
                  </a:extLst>
                </a:gridCol>
                <a:gridCol w="1116046">
                  <a:extLst>
                    <a:ext uri="{9D8B030D-6E8A-4147-A177-3AD203B41FA5}">
                      <a16:colId xmlns:a16="http://schemas.microsoft.com/office/drawing/2014/main" val="403895623"/>
                    </a:ext>
                  </a:extLst>
                </a:gridCol>
                <a:gridCol w="1543470">
                  <a:extLst>
                    <a:ext uri="{9D8B030D-6E8A-4147-A177-3AD203B41FA5}">
                      <a16:colId xmlns:a16="http://schemas.microsoft.com/office/drawing/2014/main" val="3752840740"/>
                    </a:ext>
                  </a:extLst>
                </a:gridCol>
              </a:tblGrid>
              <a:tr h="631420">
                <a:tc>
                  <a:txBody>
                    <a:bodyPr/>
                    <a:lstStyle/>
                    <a:p>
                      <a:pPr algn="ctr" fontAlgn="ctr"/>
                      <a:r>
                        <a:rPr lang="en-US" sz="2000" u="sng" strike="noStrike">
                          <a:effectLst/>
                        </a:rPr>
                        <a:t>Channel</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Unit</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Min</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Min</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 Error Min</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Max</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Max</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 Error Max</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RMS</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RMS</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 Error RMS</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Range</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Range</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Mean</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Mean</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StdDev</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StdDev</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Target Variance</a:t>
                      </a:r>
                      <a:endParaRPr lang="en-US" sz="2000" b="1" i="0" u="sng" strike="noStrike">
                        <a:solidFill>
                          <a:srgbClr val="FFFFFF"/>
                        </a:solidFill>
                        <a:effectLst/>
                        <a:latin typeface="Calibri" panose="020F0502020204030204" pitchFamily="34" charset="0"/>
                      </a:endParaRPr>
                    </a:p>
                  </a:txBody>
                  <a:tcPr marL="17442" marR="17442" marT="17442" marB="0" anchor="ctr"/>
                </a:tc>
                <a:tc>
                  <a:txBody>
                    <a:bodyPr/>
                    <a:lstStyle/>
                    <a:p>
                      <a:pPr algn="ctr" fontAlgn="ctr"/>
                      <a:r>
                        <a:rPr lang="en-US" sz="2000" u="sng" strike="noStrike">
                          <a:effectLst/>
                        </a:rPr>
                        <a:t>Response Variance</a:t>
                      </a:r>
                      <a:endParaRPr lang="en-US" sz="2000" b="1" i="0" u="sng" strike="noStrike">
                        <a:solidFill>
                          <a:srgbClr val="FFFFFF"/>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1607519532"/>
                  </a:ext>
                </a:extLst>
              </a:tr>
              <a:tr h="697702">
                <a:tc>
                  <a:txBody>
                    <a:bodyPr/>
                    <a:lstStyle/>
                    <a:p>
                      <a:pPr algn="l" fontAlgn="ctr"/>
                      <a:r>
                        <a:rPr lang="en-US" sz="2000" u="none" strike="noStrike">
                          <a:effectLst/>
                        </a:rPr>
                        <a:t>MeasAccTx</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m/s^2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-2.718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-3.203</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17.828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3.575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3.714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3.889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0.838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0.922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10.047</a:t>
                      </a:r>
                      <a:endParaRPr lang="en-US" sz="2000" b="1"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6.293</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6.916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0.838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0.922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0.702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0.850</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1687801238"/>
                  </a:ext>
                </a:extLst>
              </a:tr>
              <a:tr h="697702">
                <a:tc>
                  <a:txBody>
                    <a:bodyPr/>
                    <a:lstStyle/>
                    <a:p>
                      <a:pPr algn="l" fontAlgn="ctr"/>
                      <a:r>
                        <a:rPr lang="en-US" sz="2000" u="none" strike="noStrike">
                          <a:effectLst/>
                        </a:rPr>
                        <a:t>MeasAccTy</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m/s^2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-2.515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-2.599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3.343</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2.065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2.086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1.054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0.448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0.469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4.513</a:t>
                      </a:r>
                      <a:endParaRPr lang="en-US" sz="2000" b="1"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4.580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4.685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0.448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0.469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0.201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0.220</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2967084871"/>
                  </a:ext>
                </a:extLst>
              </a:tr>
              <a:tr h="697702">
                <a:tc>
                  <a:txBody>
                    <a:bodyPr/>
                    <a:lstStyle/>
                    <a:p>
                      <a:pPr algn="l" fontAlgn="ctr"/>
                      <a:r>
                        <a:rPr lang="en-US" sz="2000" u="none" strike="noStrike">
                          <a:effectLst/>
                        </a:rPr>
                        <a:t>MeasAccTz</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m/s^2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-6.922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-7.188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3.844</a:t>
                      </a:r>
                      <a:endParaRPr lang="en-US" sz="2000" b="0"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5.314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5.398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1.577</a:t>
                      </a:r>
                      <a:endParaRPr lang="en-US" sz="2000" b="0"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1.781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1.775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-0.358</a:t>
                      </a:r>
                      <a:endParaRPr lang="en-US" sz="2000" b="1"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12.236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12.585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1.781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1.775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3.173</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3.150</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2426417054"/>
                  </a:ext>
                </a:extLst>
              </a:tr>
              <a:tr h="697702">
                <a:tc>
                  <a:txBody>
                    <a:bodyPr/>
                    <a:lstStyle/>
                    <a:p>
                      <a:pPr algn="l" fontAlgn="ctr"/>
                      <a:r>
                        <a:rPr lang="en-US" sz="2000" u="none" strike="noStrike">
                          <a:effectLst/>
                        </a:rPr>
                        <a:t>MeasAccRx</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rad/s^2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-3.230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-3.229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-0.025</a:t>
                      </a:r>
                      <a:endParaRPr lang="en-US" sz="2000" b="0"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2.894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2.942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marL="0" algn="ctr" defTabSz="914400" rtl="0" eaLnBrk="1" fontAlgn="ctr" latinLnBrk="0" hangingPunct="1"/>
                      <a:r>
                        <a:rPr lang="en-US" sz="2000" u="none" strike="noStrike" kern="1200">
                          <a:solidFill>
                            <a:schemeClr val="dk1"/>
                          </a:solidFill>
                          <a:effectLst/>
                          <a:latin typeface="+mn-lt"/>
                          <a:ea typeface="+mn-ea"/>
                          <a:cs typeface="+mn-cs"/>
                        </a:rPr>
                        <a:t>1.662</a:t>
                      </a:r>
                    </a:p>
                  </a:txBody>
                  <a:tcPr marL="17442" marR="17442" marT="17442" marB="0" anchor="ctr">
                    <a:solidFill>
                      <a:srgbClr val="FFFF00"/>
                    </a:solidFill>
                  </a:tcPr>
                </a:tc>
                <a:tc>
                  <a:txBody>
                    <a:bodyPr/>
                    <a:lstStyle/>
                    <a:p>
                      <a:pPr algn="ctr" fontAlgn="ctr"/>
                      <a:r>
                        <a:rPr lang="en-US" sz="2000" u="none" strike="noStrike">
                          <a:effectLst/>
                        </a:rPr>
                        <a:t>0.539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0.538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-0.186</a:t>
                      </a:r>
                      <a:endParaRPr lang="en-US" sz="2000" b="1"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6.124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6.171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0.539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0.538</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0.291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0.290</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2928727987"/>
                  </a:ext>
                </a:extLst>
              </a:tr>
              <a:tr h="697702">
                <a:tc>
                  <a:txBody>
                    <a:bodyPr/>
                    <a:lstStyle/>
                    <a:p>
                      <a:pPr algn="l" fontAlgn="ctr"/>
                      <a:r>
                        <a:rPr lang="en-US" sz="2000" u="none" strike="noStrike">
                          <a:effectLst/>
                        </a:rPr>
                        <a:t>MeasAccRy</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rad/s^2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-2.575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-2.724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5.807</a:t>
                      </a:r>
                      <a:endParaRPr lang="en-US" sz="2000" b="0"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2.321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2.486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7.122</a:t>
                      </a:r>
                      <a:endParaRPr lang="en-US" sz="2000" b="0"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0.789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0.785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-0.456</a:t>
                      </a:r>
                      <a:endParaRPr lang="en-US" sz="2000" b="1" i="0" u="none" strike="noStrike">
                        <a:solidFill>
                          <a:srgbClr val="000000"/>
                        </a:solidFill>
                        <a:effectLst/>
                        <a:latin typeface="Calibri" panose="020F0502020204030204" pitchFamily="34" charset="0"/>
                      </a:endParaRPr>
                    </a:p>
                  </a:txBody>
                  <a:tcPr marL="17442" marR="17442" marT="17442" marB="0" anchor="ctr">
                    <a:solidFill>
                      <a:srgbClr val="FFFF00"/>
                    </a:solidFill>
                  </a:tcPr>
                </a:tc>
                <a:tc>
                  <a:txBody>
                    <a:bodyPr/>
                    <a:lstStyle/>
                    <a:p>
                      <a:pPr algn="ctr" fontAlgn="ctr"/>
                      <a:r>
                        <a:rPr lang="en-US" sz="2000" u="none" strike="noStrike">
                          <a:effectLst/>
                        </a:rPr>
                        <a:t>4.896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5.210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0.789</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0.785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0.622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0.616</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2777190499"/>
                  </a:ext>
                </a:extLst>
              </a:tr>
              <a:tr h="697702">
                <a:tc>
                  <a:txBody>
                    <a:bodyPr/>
                    <a:lstStyle/>
                    <a:p>
                      <a:pPr algn="l" fontAlgn="ctr"/>
                      <a:r>
                        <a:rPr lang="en-US" sz="2000" u="none" strike="noStrike">
                          <a:effectLst/>
                        </a:rPr>
                        <a:t>MeasAccRz</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rad/s^2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-0.886</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-0.945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6.727</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0.501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0.535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6.772</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0.115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0.124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8.183</a:t>
                      </a:r>
                      <a:endParaRPr lang="en-US" sz="2000" b="1"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1.387</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1.481</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0.000</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0.115</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0.124</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0.013</a:t>
                      </a:r>
                      <a:endParaRPr lang="en-US" sz="2000" b="0" i="0" u="none" strike="noStrike">
                        <a:solidFill>
                          <a:srgbClr val="000000"/>
                        </a:solidFill>
                        <a:effectLst/>
                        <a:latin typeface="Calibri" panose="020F0502020204030204" pitchFamily="34" charset="0"/>
                      </a:endParaRPr>
                    </a:p>
                  </a:txBody>
                  <a:tcPr marL="17442" marR="17442" marT="17442" marB="0" anchor="ctr"/>
                </a:tc>
                <a:tc>
                  <a:txBody>
                    <a:bodyPr/>
                    <a:lstStyle/>
                    <a:p>
                      <a:pPr algn="ctr" fontAlgn="ctr"/>
                      <a:r>
                        <a:rPr lang="en-US" sz="2000" u="none" strike="noStrike">
                          <a:effectLst/>
                        </a:rPr>
                        <a:t>0.015</a:t>
                      </a:r>
                      <a:endParaRPr lang="en-US" sz="2000" b="0" i="0" u="none" strike="noStrike">
                        <a:solidFill>
                          <a:srgbClr val="000000"/>
                        </a:solidFill>
                        <a:effectLst/>
                        <a:latin typeface="Calibri" panose="020F0502020204030204" pitchFamily="34" charset="0"/>
                      </a:endParaRPr>
                    </a:p>
                  </a:txBody>
                  <a:tcPr marL="17442" marR="17442" marT="17442" marB="0" anchor="ctr"/>
                </a:tc>
                <a:extLst>
                  <a:ext uri="{0D108BD9-81ED-4DB2-BD59-A6C34878D82A}">
                    <a16:rowId xmlns:a16="http://schemas.microsoft.com/office/drawing/2014/main" val="2516847578"/>
                  </a:ext>
                </a:extLst>
              </a:tr>
            </a:tbl>
          </a:graphicData>
        </a:graphic>
      </p:graphicFrame>
      <p:sp>
        <p:nvSpPr>
          <p:cNvPr id="3" name="TextBox 2">
            <a:extLst>
              <a:ext uri="{FF2B5EF4-FFF2-40B4-BE49-F238E27FC236}">
                <a16:creationId xmlns:a16="http://schemas.microsoft.com/office/drawing/2014/main" id="{D3211613-BDA0-632B-DF6E-647D8A9C909D}"/>
              </a:ext>
            </a:extLst>
          </p:cNvPr>
          <p:cNvSpPr txBox="1"/>
          <p:nvPr/>
        </p:nvSpPr>
        <p:spPr>
          <a:xfrm>
            <a:off x="888282" y="10070275"/>
            <a:ext cx="20641682" cy="914400"/>
          </a:xfrm>
          <a:prstGeom prst="rect">
            <a:avLst/>
          </a:prstGeom>
          <a:noFill/>
        </p:spPr>
        <p:txBody>
          <a:bodyPr wrap="square" lIns="0" tIns="0" rIns="0" bIns="0" rtlCol="0">
            <a:noAutofit/>
          </a:bodyPr>
          <a:lstStyle/>
          <a:p>
            <a:pPr marL="182880" indent="-182880" algn="l">
              <a:lnSpc>
                <a:spcPct val="95000"/>
              </a:lnSpc>
              <a:spcBef>
                <a:spcPts val="1000"/>
              </a:spcBef>
              <a:buSzPct val="100000"/>
              <a:buFont typeface="Arial"/>
              <a:buChar char="▪"/>
            </a:pPr>
            <a:r>
              <a:rPr lang="en-US" sz="6000" b="1"/>
              <a:t>Note: </a:t>
            </a:r>
            <a:r>
              <a:rPr lang="en-US" sz="6000"/>
              <a:t>Some Drives were played at 85% gain to more closely replicate previous field data to response from turret sensors.</a:t>
            </a:r>
            <a:endParaRPr lang="en-US" sz="6000" b="1"/>
          </a:p>
        </p:txBody>
      </p:sp>
    </p:spTree>
    <p:extLst>
      <p:ext uri="{BB962C8B-B14F-4D97-AF65-F5344CB8AC3E}">
        <p14:creationId xmlns:p14="http://schemas.microsoft.com/office/powerpoint/2010/main" val="3787765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0" y="2081633"/>
            <a:ext cx="19594513" cy="10004425"/>
          </a:xfrm>
        </p:spPr>
        <p:txBody>
          <a:bodyPr lIns="0" tIns="0" rIns="0" bIns="0" anchor="t"/>
          <a:lstStyle/>
          <a:p>
            <a:pPr>
              <a:lnSpc>
                <a:spcPct val="150000"/>
              </a:lnSpc>
            </a:pPr>
            <a:r>
              <a:rPr lang="en-US"/>
              <a:t>Introduction</a:t>
            </a:r>
          </a:p>
          <a:p>
            <a:pPr>
              <a:lnSpc>
                <a:spcPct val="150000"/>
              </a:lnSpc>
            </a:pPr>
            <a:r>
              <a:rPr lang="en-US"/>
              <a:t>Safety</a:t>
            </a:r>
          </a:p>
          <a:p>
            <a:pPr>
              <a:lnSpc>
                <a:spcPct val="150000"/>
              </a:lnSpc>
            </a:pPr>
            <a:r>
              <a:rPr lang="en-US"/>
              <a:t>	Payload Analysis</a:t>
            </a:r>
          </a:p>
          <a:p>
            <a:pPr>
              <a:lnSpc>
                <a:spcPct val="150000"/>
              </a:lnSpc>
            </a:pPr>
            <a:r>
              <a:rPr lang="en-US"/>
              <a:t>	Collision Analysis</a:t>
            </a:r>
          </a:p>
          <a:p>
            <a:pPr>
              <a:lnSpc>
                <a:spcPct val="150000"/>
              </a:lnSpc>
            </a:pPr>
            <a:r>
              <a:rPr lang="en-US"/>
              <a:t>Motion Drive Creation</a:t>
            </a:r>
          </a:p>
          <a:p>
            <a:pPr lvl="1" indent="0">
              <a:lnSpc>
                <a:spcPct val="150000"/>
              </a:lnSpc>
            </a:pPr>
            <a:r>
              <a:rPr lang="en-US"/>
              <a:t>	Target File Creation</a:t>
            </a:r>
          </a:p>
          <a:p>
            <a:pPr lvl="1" indent="0">
              <a:lnSpc>
                <a:spcPct val="150000"/>
              </a:lnSpc>
            </a:pPr>
            <a:r>
              <a:rPr lang="en-US"/>
              <a:t>	Iteration Process</a:t>
            </a:r>
          </a:p>
          <a:p>
            <a:pPr lvl="1" indent="0">
              <a:lnSpc>
                <a:spcPct val="150000"/>
              </a:lnSpc>
            </a:pPr>
            <a:r>
              <a:rPr lang="en-US"/>
              <a:t>Accuracy</a:t>
            </a:r>
          </a:p>
          <a:p>
            <a:pPr lvl="1" indent="0">
              <a:lnSpc>
                <a:spcPct val="150000"/>
              </a:lnSpc>
            </a:pPr>
            <a:r>
              <a:rPr lang="en-US"/>
              <a:t>Repeatability</a:t>
            </a:r>
          </a:p>
          <a:p>
            <a:pPr lvl="1" indent="0">
              <a:lnSpc>
                <a:spcPct val="150000"/>
              </a:lnSpc>
            </a:pPr>
            <a:r>
              <a:rPr lang="en-US">
                <a:latin typeface="Arial"/>
                <a:ea typeface="Roboto Light"/>
                <a:cs typeface="Arial"/>
              </a:rPr>
              <a:t>Conclusion</a:t>
            </a:r>
            <a:endParaRPr lang="en-US"/>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a:lstStyle/>
          <a:p>
            <a:r>
              <a:rPr lang="en-US"/>
              <a:t>Agenda</a:t>
            </a:r>
          </a:p>
        </p:txBody>
      </p:sp>
    </p:spTree>
    <p:extLst>
      <p:ext uri="{BB962C8B-B14F-4D97-AF65-F5344CB8AC3E}">
        <p14:creationId xmlns:p14="http://schemas.microsoft.com/office/powerpoint/2010/main" val="27409960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B52A-4F2D-3702-BF5F-08EDD4A53B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D945DE-4023-01D9-6599-D2B0D4EF6CA2}"/>
              </a:ext>
            </a:extLst>
          </p:cNvPr>
          <p:cNvSpPr>
            <a:spLocks noGrp="1"/>
          </p:cNvSpPr>
          <p:nvPr>
            <p:ph type="body" sz="quarter" idx="10"/>
          </p:nvPr>
        </p:nvSpPr>
        <p:spPr/>
        <p:txBody>
          <a:bodyPr lIns="0" tIns="45720" rIns="91440" bIns="45720" anchor="ctr" anchorCtr="0"/>
          <a:lstStyle/>
          <a:p>
            <a:pPr marL="0" indent="0" algn="ctr">
              <a:buNone/>
            </a:pPr>
            <a:r>
              <a:rPr lang="en-US" sz="13800">
                <a:latin typeface="Arial"/>
                <a:ea typeface="Roboto"/>
                <a:cs typeface="Arial"/>
              </a:rPr>
              <a:t>Repeatability</a:t>
            </a:r>
            <a:endParaRPr lang="en-US" sz="13800"/>
          </a:p>
        </p:txBody>
      </p:sp>
    </p:spTree>
    <p:extLst>
      <p:ext uri="{BB962C8B-B14F-4D97-AF65-F5344CB8AC3E}">
        <p14:creationId xmlns:p14="http://schemas.microsoft.com/office/powerpoint/2010/main" val="343264408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E118E-BFCD-C58C-3468-10136C520E5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BF2AA9B-8FB7-AE8F-A646-F4B0A51DF297}"/>
              </a:ext>
            </a:extLst>
          </p:cNvPr>
          <p:cNvSpPr>
            <a:spLocks noGrp="1"/>
          </p:cNvSpPr>
          <p:nvPr>
            <p:ph type="body" sz="quarter" idx="11"/>
          </p:nvPr>
        </p:nvSpPr>
        <p:spPr/>
        <p:txBody>
          <a:bodyPr lIns="0" tIns="45720" rIns="91440" bIns="45720" anchor="t"/>
          <a:lstStyle/>
          <a:p>
            <a:r>
              <a:rPr lang="en-US">
                <a:latin typeface="Arial"/>
                <a:ea typeface="Roboto"/>
                <a:cs typeface="Arial"/>
              </a:rPr>
              <a:t>Repeatability</a:t>
            </a:r>
            <a:endParaRPr lang="en-US"/>
          </a:p>
        </p:txBody>
      </p:sp>
      <p:sp>
        <p:nvSpPr>
          <p:cNvPr id="5" name="TextBox 4">
            <a:extLst>
              <a:ext uri="{FF2B5EF4-FFF2-40B4-BE49-F238E27FC236}">
                <a16:creationId xmlns:a16="http://schemas.microsoft.com/office/drawing/2014/main" id="{84A73AD2-312E-7465-096E-4AC7DF2F8D95}"/>
              </a:ext>
            </a:extLst>
          </p:cNvPr>
          <p:cNvSpPr txBox="1"/>
          <p:nvPr/>
        </p:nvSpPr>
        <p:spPr>
          <a:xfrm>
            <a:off x="363854" y="2383754"/>
            <a:ext cx="12485247" cy="42575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indent="-571500" algn="l" fontAlgn="auto" hangingPunct="0">
              <a:buFont typeface="Arial" panose="020B0604020202020204" pitchFamily="34" charset="0"/>
              <a:buChar char="•"/>
            </a:pPr>
            <a:r>
              <a:rPr lang="en-US" sz="4400">
                <a:solidFill>
                  <a:schemeClr val="tx1">
                    <a:lumMod val="95000"/>
                    <a:lumOff val="5000"/>
                  </a:schemeClr>
                </a:solidFill>
                <a:latin typeface="Arial"/>
                <a:ea typeface="Roboto Light"/>
                <a:cs typeface="Arial"/>
              </a:rPr>
              <a:t>Testing occurred over a two-month period</a:t>
            </a:r>
          </a:p>
          <a:p>
            <a:pPr marL="571500" indent="-571500" algn="l" fontAlgn="auto" hangingPunct="0">
              <a:buFont typeface="Arial" panose="020B0604020202020204" pitchFamily="34" charset="0"/>
              <a:buChar char="•"/>
            </a:pPr>
            <a:r>
              <a:rPr lang="en-US" sz="4400">
                <a:solidFill>
                  <a:schemeClr val="tx1">
                    <a:lumMod val="95000"/>
                    <a:lumOff val="5000"/>
                  </a:schemeClr>
                </a:solidFill>
                <a:latin typeface="Arial"/>
                <a:ea typeface="Roboto Light"/>
                <a:cs typeface="Arial"/>
              </a:rPr>
              <a:t>Platform engineers visually sampled 6/22 runs (same terrain) over that period</a:t>
            </a:r>
          </a:p>
          <a:p>
            <a:pPr marL="571500" indent="-571500" algn="l" fontAlgn="auto" hangingPunct="0">
              <a:buFont typeface="Arial" panose="020B0604020202020204" pitchFamily="34" charset="0"/>
              <a:buChar char="•"/>
            </a:pPr>
            <a:r>
              <a:rPr lang="en-US" sz="4400">
                <a:solidFill>
                  <a:schemeClr val="tx1">
                    <a:lumMod val="95000"/>
                    <a:lumOff val="5000"/>
                  </a:schemeClr>
                </a:solidFill>
                <a:latin typeface="Arial"/>
                <a:ea typeface="Roboto Light"/>
                <a:cs typeface="Arial"/>
              </a:rPr>
              <a:t>Repeatability analysis also looked at all runs across the period.</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pic>
        <p:nvPicPr>
          <p:cNvPr id="7" name="Picture 6">
            <a:hlinkClick r:id="rId2" action="ppaction://hlinksldjump"/>
            <a:extLst>
              <a:ext uri="{FF2B5EF4-FFF2-40B4-BE49-F238E27FC236}">
                <a16:creationId xmlns:a16="http://schemas.microsoft.com/office/drawing/2014/main" id="{E746B5CE-CA6C-B63D-88DE-345A32CC7B50}"/>
              </a:ext>
            </a:extLst>
          </p:cNvPr>
          <p:cNvPicPr>
            <a:picLocks noChangeAspect="1"/>
          </p:cNvPicPr>
          <p:nvPr/>
        </p:nvPicPr>
        <p:blipFill>
          <a:blip r:embed="rId3">
            <a:extLst>
              <a:ext uri="{28A0092B-C50C-407E-A947-70E740481C1C}">
                <a14:useLocalDpi xmlns:a14="http://schemas.microsoft.com/office/drawing/2010/main" val="0"/>
              </a:ext>
            </a:extLst>
          </a:blip>
          <a:srcRect l="6325"/>
          <a:stretch>
            <a:fillRect/>
          </a:stretch>
        </p:blipFill>
        <p:spPr>
          <a:xfrm>
            <a:off x="1441173" y="6810822"/>
            <a:ext cx="8821047" cy="5655046"/>
          </a:xfrm>
          <a:prstGeom prst="rect">
            <a:avLst/>
          </a:prstGeom>
        </p:spPr>
      </p:pic>
      <p:graphicFrame>
        <p:nvGraphicFramePr>
          <p:cNvPr id="2" name="Table 1">
            <a:extLst>
              <a:ext uri="{FF2B5EF4-FFF2-40B4-BE49-F238E27FC236}">
                <a16:creationId xmlns:a16="http://schemas.microsoft.com/office/drawing/2014/main" id="{DC49554F-B2EF-4CB6-F4E2-5B12E80765A6}"/>
              </a:ext>
            </a:extLst>
          </p:cNvPr>
          <p:cNvGraphicFramePr>
            <a:graphicFrameLocks noGrp="1"/>
          </p:cNvGraphicFramePr>
          <p:nvPr>
            <p:extLst>
              <p:ext uri="{D42A27DB-BD31-4B8C-83A1-F6EECF244321}">
                <p14:modId xmlns:p14="http://schemas.microsoft.com/office/powerpoint/2010/main" val="1246895216"/>
              </p:ext>
            </p:extLst>
          </p:nvPr>
        </p:nvGraphicFramePr>
        <p:xfrm>
          <a:off x="13582345" y="2261515"/>
          <a:ext cx="9156608" cy="4257578"/>
        </p:xfrm>
        <a:graphic>
          <a:graphicData uri="http://schemas.openxmlformats.org/drawingml/2006/table">
            <a:tbl>
              <a:tblPr firstRow="1" firstCol="1" bandRow="1"/>
              <a:tblGrid>
                <a:gridCol w="889635">
                  <a:extLst>
                    <a:ext uri="{9D8B030D-6E8A-4147-A177-3AD203B41FA5}">
                      <a16:colId xmlns:a16="http://schemas.microsoft.com/office/drawing/2014/main" val="3713885735"/>
                    </a:ext>
                  </a:extLst>
                </a:gridCol>
                <a:gridCol w="1100772">
                  <a:extLst>
                    <a:ext uri="{9D8B030D-6E8A-4147-A177-3AD203B41FA5}">
                      <a16:colId xmlns:a16="http://schemas.microsoft.com/office/drawing/2014/main" val="784353153"/>
                    </a:ext>
                  </a:extLst>
                </a:gridCol>
                <a:gridCol w="2050098">
                  <a:extLst>
                    <a:ext uri="{9D8B030D-6E8A-4147-A177-3AD203B41FA5}">
                      <a16:colId xmlns:a16="http://schemas.microsoft.com/office/drawing/2014/main" val="4218636794"/>
                    </a:ext>
                  </a:extLst>
                </a:gridCol>
                <a:gridCol w="1475422">
                  <a:extLst>
                    <a:ext uri="{9D8B030D-6E8A-4147-A177-3AD203B41FA5}">
                      <a16:colId xmlns:a16="http://schemas.microsoft.com/office/drawing/2014/main" val="2470005679"/>
                    </a:ext>
                  </a:extLst>
                </a:gridCol>
                <a:gridCol w="1238885">
                  <a:extLst>
                    <a:ext uri="{9D8B030D-6E8A-4147-A177-3AD203B41FA5}">
                      <a16:colId xmlns:a16="http://schemas.microsoft.com/office/drawing/2014/main" val="1922661198"/>
                    </a:ext>
                  </a:extLst>
                </a:gridCol>
                <a:gridCol w="2401796">
                  <a:extLst>
                    <a:ext uri="{9D8B030D-6E8A-4147-A177-3AD203B41FA5}">
                      <a16:colId xmlns:a16="http://schemas.microsoft.com/office/drawing/2014/main" val="1174011183"/>
                    </a:ext>
                  </a:extLst>
                </a:gridCol>
              </a:tblGrid>
              <a:tr h="1326515">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Axis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Units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Baseline RMS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Ave RMS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Std Dev</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Ave Axis RMS Error (%)</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195648725"/>
                  </a:ext>
                </a:extLst>
              </a:tr>
              <a:tr h="485719">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1.3716</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1.2713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0.1015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6.90%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227688285"/>
                  </a:ext>
                </a:extLst>
              </a:tr>
              <a:tr h="485719">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0.7527</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0.7710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0.0466</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4.55%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extLst>
                  <a:ext uri="{0D108BD9-81ED-4DB2-BD59-A6C34878D82A}">
                    <a16:rowId xmlns:a16="http://schemas.microsoft.com/office/drawing/2014/main" val="68006419"/>
                  </a:ext>
                </a:extLst>
              </a:tr>
              <a:tr h="485719">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1.5779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1.5778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0.0071</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0.34%</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492623960"/>
                  </a:ext>
                </a:extLst>
              </a:tr>
              <a:tr h="485719">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Roll</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rad/s^2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0.5397</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0.5352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0.0063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2.28%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extLst>
                  <a:ext uri="{0D108BD9-81ED-4DB2-BD59-A6C34878D82A}">
                    <a16:rowId xmlns:a16="http://schemas.microsoft.com/office/drawing/2014/main" val="2434929062"/>
                  </a:ext>
                </a:extLst>
              </a:tr>
              <a:tr h="485719">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Pitch</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rad/s^2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0.7282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0.7261</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0.0023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0.35%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4141414572"/>
                  </a:ext>
                </a:extLst>
              </a:tr>
              <a:tr h="502468">
                <a:tc>
                  <a:txBody>
                    <a:bodyPr/>
                    <a:lstStyle/>
                    <a:p>
                      <a:pPr marL="0" marR="0" algn="ctr">
                        <a:spcAft>
                          <a:spcPts val="200"/>
                        </a:spcAft>
                        <a:buNone/>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Yaw</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rad/s^2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0.2554</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0.2391</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0.0178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tc>
                  <a:txBody>
                    <a:bodyPr/>
                    <a:lstStyle/>
                    <a:p>
                      <a:pPr marL="0" marR="0" algn="ctr">
                        <a:spcAft>
                          <a:spcPts val="2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8.83%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noFill/>
                  </a:tcPr>
                </a:tc>
                <a:extLst>
                  <a:ext uri="{0D108BD9-81ED-4DB2-BD59-A6C34878D82A}">
                    <a16:rowId xmlns:a16="http://schemas.microsoft.com/office/drawing/2014/main" val="330509385"/>
                  </a:ext>
                </a:extLst>
              </a:tr>
            </a:tbl>
          </a:graphicData>
        </a:graphic>
      </p:graphicFrame>
      <p:graphicFrame>
        <p:nvGraphicFramePr>
          <p:cNvPr id="4" name="Table 3">
            <a:extLst>
              <a:ext uri="{FF2B5EF4-FFF2-40B4-BE49-F238E27FC236}">
                <a16:creationId xmlns:a16="http://schemas.microsoft.com/office/drawing/2014/main" id="{E63C6507-D0F9-D437-F344-7B18158F3DFB}"/>
              </a:ext>
            </a:extLst>
          </p:cNvPr>
          <p:cNvGraphicFramePr>
            <a:graphicFrameLocks noGrp="1"/>
          </p:cNvGraphicFramePr>
          <p:nvPr>
            <p:extLst>
              <p:ext uri="{D42A27DB-BD31-4B8C-83A1-F6EECF244321}">
                <p14:modId xmlns:p14="http://schemas.microsoft.com/office/powerpoint/2010/main" val="2385515982"/>
              </p:ext>
            </p:extLst>
          </p:nvPr>
        </p:nvGraphicFramePr>
        <p:xfrm>
          <a:off x="12824253" y="7775774"/>
          <a:ext cx="10672792" cy="3901292"/>
        </p:xfrm>
        <a:graphic>
          <a:graphicData uri="http://schemas.openxmlformats.org/drawingml/2006/table">
            <a:tbl>
              <a:tblPr firstRow="1"/>
              <a:tblGrid>
                <a:gridCol w="1462067">
                  <a:extLst>
                    <a:ext uri="{9D8B030D-6E8A-4147-A177-3AD203B41FA5}">
                      <a16:colId xmlns:a16="http://schemas.microsoft.com/office/drawing/2014/main" val="2482189894"/>
                    </a:ext>
                  </a:extLst>
                </a:gridCol>
                <a:gridCol w="1867892">
                  <a:extLst>
                    <a:ext uri="{9D8B030D-6E8A-4147-A177-3AD203B41FA5}">
                      <a16:colId xmlns:a16="http://schemas.microsoft.com/office/drawing/2014/main" val="3850260323"/>
                    </a:ext>
                  </a:extLst>
                </a:gridCol>
                <a:gridCol w="2050098">
                  <a:extLst>
                    <a:ext uri="{9D8B030D-6E8A-4147-A177-3AD203B41FA5}">
                      <a16:colId xmlns:a16="http://schemas.microsoft.com/office/drawing/2014/main" val="1014688339"/>
                    </a:ext>
                  </a:extLst>
                </a:gridCol>
                <a:gridCol w="1475422">
                  <a:extLst>
                    <a:ext uri="{9D8B030D-6E8A-4147-A177-3AD203B41FA5}">
                      <a16:colId xmlns:a16="http://schemas.microsoft.com/office/drawing/2014/main" val="1874588000"/>
                    </a:ext>
                  </a:extLst>
                </a:gridCol>
                <a:gridCol w="1238885">
                  <a:extLst>
                    <a:ext uri="{9D8B030D-6E8A-4147-A177-3AD203B41FA5}">
                      <a16:colId xmlns:a16="http://schemas.microsoft.com/office/drawing/2014/main" val="1187434763"/>
                    </a:ext>
                  </a:extLst>
                </a:gridCol>
                <a:gridCol w="2578428">
                  <a:extLst>
                    <a:ext uri="{9D8B030D-6E8A-4147-A177-3AD203B41FA5}">
                      <a16:colId xmlns:a16="http://schemas.microsoft.com/office/drawing/2014/main" val="4166963834"/>
                    </a:ext>
                  </a:extLst>
                </a:gridCol>
              </a:tblGrid>
              <a:tr h="797963">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Axis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Units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Baseline RMS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Ave RMS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Std Dev</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Aft>
                          <a:spcPts val="200"/>
                        </a:spcAft>
                        <a:buNone/>
                      </a:pPr>
                      <a:r>
                        <a:rPr lang="en-US" sz="2400" b="1" u="sng">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Ave Axis RMS Error (%)</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912934660"/>
                  </a:ext>
                </a:extLst>
              </a:tr>
              <a:tr h="419369">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Roll</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rad/s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0.0339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0.0340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0.54%</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extLst>
                  <a:ext uri="{0D108BD9-81ED-4DB2-BD59-A6C34878D82A}">
                    <a16:rowId xmlns:a16="http://schemas.microsoft.com/office/drawing/2014/main" val="3746759263"/>
                  </a:ext>
                </a:extLst>
              </a:tr>
              <a:tr h="419369">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Pitch</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rad/s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0.1127</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0.1132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43720"/>
                  </a:ext>
                </a:extLst>
              </a:tr>
              <a:tr h="419369">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Yaw</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rad/s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0.0129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0.0130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0.0001</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0.60%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extLst>
                  <a:ext uri="{0D108BD9-81ED-4DB2-BD59-A6C34878D82A}">
                    <a16:rowId xmlns:a16="http://schemas.microsoft.com/office/drawing/2014/main" val="4085163211"/>
                  </a:ext>
                </a:extLst>
              </a:tr>
              <a:tr h="615074">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Roll</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NATO mils/s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34.4813</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34.5848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0.1876</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0.54%</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7815744"/>
                  </a:ext>
                </a:extLst>
              </a:tr>
              <a:tr h="615074">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Pitch</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NATO mils/s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114.8395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115.2652</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0.2900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extLst>
                  <a:ext uri="{0D108BD9-81ED-4DB2-BD59-A6C34878D82A}">
                    <a16:rowId xmlns:a16="http://schemas.microsoft.com/office/drawing/2014/main" val="2472113685"/>
                  </a:ext>
                </a:extLst>
              </a:tr>
              <a:tr h="615074">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Yaw</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NATO mils/s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13.1590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13.2248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0.0651</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Aft>
                          <a:spcPts val="2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0.60%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592802"/>
                  </a:ext>
                </a:extLst>
              </a:tr>
            </a:tbl>
          </a:graphicData>
        </a:graphic>
      </p:graphicFrame>
      <p:sp>
        <p:nvSpPr>
          <p:cNvPr id="8" name="TextBox 7">
            <a:extLst>
              <a:ext uri="{FF2B5EF4-FFF2-40B4-BE49-F238E27FC236}">
                <a16:creationId xmlns:a16="http://schemas.microsoft.com/office/drawing/2014/main" id="{0890652B-66DE-9DDB-DD67-F46B83EED6B7}"/>
              </a:ext>
            </a:extLst>
          </p:cNvPr>
          <p:cNvSpPr txBox="1"/>
          <p:nvPr/>
        </p:nvSpPr>
        <p:spPr>
          <a:xfrm>
            <a:off x="12428793" y="6516387"/>
            <a:ext cx="11463712"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auto" hangingPunct="0"/>
            <a:r>
              <a:rPr lang="en-US" sz="2800">
                <a:solidFill>
                  <a:schemeClr val="tx1">
                    <a:lumMod val="95000"/>
                    <a:lumOff val="5000"/>
                  </a:schemeClr>
                </a:solidFill>
                <a:latin typeface="Arial"/>
                <a:ea typeface="Roboto Light"/>
                <a:cs typeface="Arial"/>
              </a:rPr>
              <a:t>Platform acceleration repeatability statistics across all runs of</a:t>
            </a:r>
          </a:p>
          <a:p>
            <a:pPr fontAlgn="auto" hangingPunct="0"/>
            <a:r>
              <a:rPr lang="en-US" sz="2800">
                <a:solidFill>
                  <a:schemeClr val="tx1">
                    <a:lumMod val="95000"/>
                    <a:lumOff val="5000"/>
                  </a:schemeClr>
                </a:solidFill>
                <a:latin typeface="Arial"/>
                <a:ea typeface="Roboto Light"/>
                <a:cs typeface="Arial"/>
              </a:rPr>
              <a:t>H-Field course @ 11MPH played at 85% gain</a:t>
            </a:r>
          </a:p>
        </p:txBody>
      </p:sp>
      <p:sp>
        <p:nvSpPr>
          <p:cNvPr id="11" name="TextBox 10">
            <a:extLst>
              <a:ext uri="{FF2B5EF4-FFF2-40B4-BE49-F238E27FC236}">
                <a16:creationId xmlns:a16="http://schemas.microsoft.com/office/drawing/2014/main" id="{269CAB8E-FC66-893F-1B1B-FDE34456EEA8}"/>
              </a:ext>
            </a:extLst>
          </p:cNvPr>
          <p:cNvSpPr txBox="1"/>
          <p:nvPr/>
        </p:nvSpPr>
        <p:spPr>
          <a:xfrm>
            <a:off x="12887172" y="11677066"/>
            <a:ext cx="10546953"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a:solidFill>
                  <a:schemeClr val="tx1">
                    <a:lumMod val="95000"/>
                    <a:lumOff val="5000"/>
                  </a:schemeClr>
                </a:solidFill>
                <a:latin typeface="Arial"/>
                <a:ea typeface="Roboto Light"/>
                <a:cs typeface="Arial"/>
              </a:rPr>
              <a:t>Platform angular velocity repeatability statistics across all runs of</a:t>
            </a:r>
          </a:p>
          <a:p>
            <a:r>
              <a:rPr lang="en-US" sz="2800">
                <a:solidFill>
                  <a:schemeClr val="tx1">
                    <a:lumMod val="95000"/>
                    <a:lumOff val="5000"/>
                  </a:schemeClr>
                </a:solidFill>
                <a:latin typeface="Arial"/>
                <a:ea typeface="Roboto Light"/>
                <a:cs typeface="Arial"/>
              </a:rPr>
              <a:t>H-Field course @ 11MPH played at 85% gain</a:t>
            </a:r>
          </a:p>
        </p:txBody>
      </p:sp>
    </p:spTree>
    <p:extLst>
      <p:ext uri="{BB962C8B-B14F-4D97-AF65-F5344CB8AC3E}">
        <p14:creationId xmlns:p14="http://schemas.microsoft.com/office/powerpoint/2010/main" val="17432336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25DD0-3572-1322-218C-663BCB9D1E76}"/>
              </a:ext>
            </a:extLst>
          </p:cNvPr>
          <p:cNvSpPr>
            <a:spLocks noGrp="1"/>
          </p:cNvSpPr>
          <p:nvPr>
            <p:ph type="body" sz="quarter" idx="10"/>
          </p:nvPr>
        </p:nvSpPr>
        <p:spPr/>
        <p:txBody>
          <a:bodyPr/>
          <a:lstStyle/>
          <a:p>
            <a:pPr marL="685800" indent="-685800">
              <a:spcAft>
                <a:spcPts val="2400"/>
              </a:spcAft>
              <a:buFont typeface="Arial" panose="020B0604020202020204" pitchFamily="34" charset="0"/>
              <a:buChar char="•"/>
            </a:pPr>
            <a:r>
              <a:rPr lang="en-US" b="1"/>
              <a:t>Safety &amp; Payload:</a:t>
            </a:r>
            <a:r>
              <a:rPr lang="en-US"/>
              <a:t> Safely operated the platform over design capacity with large payload motion envelope. </a:t>
            </a:r>
          </a:p>
          <a:p>
            <a:pPr marL="685800" indent="-685800">
              <a:spcAft>
                <a:spcPts val="2400"/>
              </a:spcAft>
              <a:buFont typeface="Arial" panose="020B0604020202020204" pitchFamily="34" charset="0"/>
              <a:buChar char="•"/>
            </a:pPr>
            <a:r>
              <a:rPr lang="en-US" b="1"/>
              <a:t>Target Development:</a:t>
            </a:r>
            <a:r>
              <a:rPr lang="en-US"/>
              <a:t> Field data is carefully scaled, translated, and filtered (10Hz) to build precise target files.</a:t>
            </a:r>
          </a:p>
          <a:p>
            <a:pPr marL="685800" indent="-685800">
              <a:spcAft>
                <a:spcPts val="2400"/>
              </a:spcAft>
              <a:buFont typeface="Arial" panose="020B0604020202020204" pitchFamily="34" charset="0"/>
              <a:buChar char="•"/>
            </a:pPr>
            <a:r>
              <a:rPr lang="en-US" b="1"/>
              <a:t>Iterations:</a:t>
            </a:r>
            <a:r>
              <a:rPr lang="en-US"/>
              <a:t> Used Moog Replication Software to correct for simulator performance by iteratively applying corrections to previous drive.</a:t>
            </a:r>
          </a:p>
          <a:p>
            <a:pPr marL="685800" indent="-685800">
              <a:spcAft>
                <a:spcPts val="2400"/>
              </a:spcAft>
              <a:buFont typeface="Arial" panose="020B0604020202020204" pitchFamily="34" charset="0"/>
              <a:buChar char="•"/>
            </a:pPr>
            <a:r>
              <a:rPr lang="en-US" b="1"/>
              <a:t>High Accuracy:</a:t>
            </a:r>
            <a:r>
              <a:rPr lang="en-US"/>
              <a:t> Simulator responses demonstrated high-fidelity correlation and minimal errors against actual field recorded data.</a:t>
            </a:r>
          </a:p>
          <a:p>
            <a:pPr marL="685800" indent="-685800">
              <a:spcAft>
                <a:spcPts val="2400"/>
              </a:spcAft>
              <a:buFont typeface="Arial" panose="020B0604020202020204" pitchFamily="34" charset="0"/>
              <a:buChar char="•"/>
            </a:pPr>
            <a:r>
              <a:rPr lang="en-US" b="1"/>
              <a:t>Proven Repeatability:</a:t>
            </a:r>
            <a:r>
              <a:rPr lang="en-US"/>
              <a:t> A two-month testing period confirmed stable, consistent responses across all six degrees of freedom.</a:t>
            </a:r>
          </a:p>
          <a:p>
            <a:pPr marL="685800" indent="-6858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0CFC9158-B8E5-D90A-E7B5-1848D3D8C2F5}"/>
              </a:ext>
            </a:extLst>
          </p:cNvPr>
          <p:cNvSpPr>
            <a:spLocks noGrp="1"/>
          </p:cNvSpPr>
          <p:nvPr>
            <p:ph type="body" sz="quarter" idx="11"/>
          </p:nvPr>
        </p:nvSpPr>
        <p:spPr/>
        <p:txBody>
          <a:bodyPr/>
          <a:lstStyle/>
          <a:p>
            <a:r>
              <a:rPr lang="en-US"/>
              <a:t>Summary</a:t>
            </a:r>
          </a:p>
        </p:txBody>
      </p:sp>
    </p:spTree>
    <p:extLst>
      <p:ext uri="{BB962C8B-B14F-4D97-AF65-F5344CB8AC3E}">
        <p14:creationId xmlns:p14="http://schemas.microsoft.com/office/powerpoint/2010/main" val="178782516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BCE81-AC9B-8EA8-26D9-5C4D4121D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ACF0C1-9E8F-5DC5-0081-37AAD2067F93}"/>
              </a:ext>
            </a:extLst>
          </p:cNvPr>
          <p:cNvSpPr>
            <a:spLocks noGrp="1"/>
          </p:cNvSpPr>
          <p:nvPr>
            <p:ph type="body" sz="quarter" idx="10"/>
          </p:nvPr>
        </p:nvSpPr>
        <p:spPr>
          <a:xfrm>
            <a:off x="0" y="0"/>
            <a:ext cx="24384000" cy="12948745"/>
          </a:xfrm>
        </p:spPr>
        <p:txBody>
          <a:bodyPr anchor="ctr"/>
          <a:lstStyle/>
          <a:p>
            <a:pPr algn="ctr"/>
            <a:r>
              <a:rPr lang="en-US" sz="13800"/>
              <a:t>QUESTIONS?</a:t>
            </a:r>
          </a:p>
        </p:txBody>
      </p:sp>
    </p:spTree>
    <p:extLst>
      <p:ext uri="{BB962C8B-B14F-4D97-AF65-F5344CB8AC3E}">
        <p14:creationId xmlns:p14="http://schemas.microsoft.com/office/powerpoint/2010/main" val="237080572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D477E-9BA7-6DB5-D078-2EE912B04F73}"/>
            </a:ext>
          </a:extLst>
        </p:cNvPr>
        <p:cNvGrpSpPr/>
        <p:nvPr/>
      </p:nvGrpSpPr>
      <p:grpSpPr>
        <a:xfrm>
          <a:off x="0" y="0"/>
          <a:ext cx="0" cy="0"/>
          <a:chOff x="0" y="0"/>
          <a:chExt cx="0" cy="0"/>
        </a:xfrm>
      </p:grpSpPr>
      <p:sp>
        <p:nvSpPr>
          <p:cNvPr id="12" name="Action Button: Return 11">
            <a:hlinkClick r:id="rId2" action="ppaction://hlinksldjump" highlightClick="1"/>
            <a:extLst>
              <a:ext uri="{FF2B5EF4-FFF2-40B4-BE49-F238E27FC236}">
                <a16:creationId xmlns:a16="http://schemas.microsoft.com/office/drawing/2014/main" id="{73EFFE09-C25E-5ADC-B4F5-65427BA6315D}"/>
              </a:ext>
            </a:extLst>
          </p:cNvPr>
          <p:cNvSpPr/>
          <p:nvPr/>
        </p:nvSpPr>
        <p:spPr>
          <a:xfrm rot="16200000">
            <a:off x="206358" y="11958380"/>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Picture 2">
            <a:extLst>
              <a:ext uri="{FF2B5EF4-FFF2-40B4-BE49-F238E27FC236}">
                <a16:creationId xmlns:a16="http://schemas.microsoft.com/office/drawing/2014/main" id="{F2A3BF96-3584-997E-1695-806C7A74F82C}"/>
              </a:ext>
            </a:extLst>
          </p:cNvPr>
          <p:cNvPicPr>
            <a:picLocks noChangeAspect="1"/>
          </p:cNvPicPr>
          <p:nvPr/>
        </p:nvPicPr>
        <p:blipFill>
          <a:blip r:embed="rId3"/>
          <a:stretch>
            <a:fillRect/>
          </a:stretch>
        </p:blipFill>
        <p:spPr>
          <a:xfrm>
            <a:off x="2133724" y="2054397"/>
            <a:ext cx="17954908" cy="9607206"/>
          </a:xfrm>
          <a:prstGeom prst="rect">
            <a:avLst/>
          </a:prstGeom>
        </p:spPr>
      </p:pic>
      <p:sp>
        <p:nvSpPr>
          <p:cNvPr id="2" name="Arrow: Right 1">
            <a:extLst>
              <a:ext uri="{FF2B5EF4-FFF2-40B4-BE49-F238E27FC236}">
                <a16:creationId xmlns:a16="http://schemas.microsoft.com/office/drawing/2014/main" id="{89A79000-7460-0EE5-D06F-E106D9823945}"/>
              </a:ext>
            </a:extLst>
          </p:cNvPr>
          <p:cNvSpPr/>
          <p:nvPr/>
        </p:nvSpPr>
        <p:spPr>
          <a:xfrm rot="1656650">
            <a:off x="3129561" y="5963094"/>
            <a:ext cx="16670620" cy="1850571"/>
          </a:xfrm>
          <a:prstGeom prst="rightArrow">
            <a:avLst>
              <a:gd name="adj1" fmla="val 50000"/>
              <a:gd name="adj2" fmla="val 134118"/>
            </a:avLst>
          </a:prstGeom>
          <a:blipFill dpi="0" rotWithShape="1">
            <a:blip r:embed="rId4">
              <a:alphaModFix amt="36000"/>
            </a:blip>
            <a:srcRect/>
            <a:tile tx="0" ty="0" sx="100000" sy="100000" flip="none" algn="tl"/>
          </a:blipFill>
          <a:ln w="12700" cap="flat">
            <a:noFill/>
            <a:miter lim="400000"/>
          </a:ln>
          <a:effectLst>
            <a:outerShdw blurRad="38100" dist="25400" dir="5400000" rotWithShape="0">
              <a:srgbClr val="000000">
                <a:alpha val="7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grpSp>
        <p:nvGrpSpPr>
          <p:cNvPr id="11" name="Group 10">
            <a:extLst>
              <a:ext uri="{FF2B5EF4-FFF2-40B4-BE49-F238E27FC236}">
                <a16:creationId xmlns:a16="http://schemas.microsoft.com/office/drawing/2014/main" id="{9F3FF03F-61D0-4D3D-C6B5-9738B6E1233D}"/>
              </a:ext>
            </a:extLst>
          </p:cNvPr>
          <p:cNvGrpSpPr/>
          <p:nvPr/>
        </p:nvGrpSpPr>
        <p:grpSpPr>
          <a:xfrm>
            <a:off x="3481519" y="1858622"/>
            <a:ext cx="15074110" cy="10987882"/>
            <a:chOff x="276448" y="1047307"/>
            <a:chExt cx="14683563" cy="11621386"/>
          </a:xfrm>
        </p:grpSpPr>
        <p:grpSp>
          <p:nvGrpSpPr>
            <p:cNvPr id="8" name="Group 7">
              <a:extLst>
                <a:ext uri="{FF2B5EF4-FFF2-40B4-BE49-F238E27FC236}">
                  <a16:creationId xmlns:a16="http://schemas.microsoft.com/office/drawing/2014/main" id="{938CC36A-9245-B067-C9A1-1129A567474E}"/>
                </a:ext>
              </a:extLst>
            </p:cNvPr>
            <p:cNvGrpSpPr/>
            <p:nvPr/>
          </p:nvGrpSpPr>
          <p:grpSpPr>
            <a:xfrm>
              <a:off x="276448" y="1047307"/>
              <a:ext cx="14683563" cy="11621386"/>
              <a:chOff x="4827181" y="1339702"/>
              <a:chExt cx="14683563" cy="11621386"/>
            </a:xfrm>
          </p:grpSpPr>
          <p:sp>
            <p:nvSpPr>
              <p:cNvPr id="7" name="Rectangle 6">
                <a:extLst>
                  <a:ext uri="{FF2B5EF4-FFF2-40B4-BE49-F238E27FC236}">
                    <a16:creationId xmlns:a16="http://schemas.microsoft.com/office/drawing/2014/main" id="{610762EF-9718-7D97-9F1D-A823DE0E66B2}"/>
                  </a:ext>
                </a:extLst>
              </p:cNvPr>
              <p:cNvSpPr/>
              <p:nvPr/>
            </p:nvSpPr>
            <p:spPr>
              <a:xfrm>
                <a:off x="4827181" y="1339702"/>
                <a:ext cx="14683563" cy="11621386"/>
              </a:xfrm>
              <a:prstGeom prst="rect">
                <a:avLst/>
              </a:prstGeom>
              <a:solidFill>
                <a:schemeClr val="bg1"/>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8183B101-6403-4BC1-8B71-7F05F8E3B0E4}"/>
                  </a:ext>
                </a:extLst>
              </p:cNvPr>
              <p:cNvPicPr>
                <a:picLocks noChangeAspect="1"/>
              </p:cNvPicPr>
              <p:nvPr/>
            </p:nvPicPr>
            <p:blipFill>
              <a:blip r:embed="rId5"/>
              <a:stretch>
                <a:fillRect/>
              </a:stretch>
            </p:blipFill>
            <p:spPr>
              <a:xfrm>
                <a:off x="5839046" y="2073153"/>
                <a:ext cx="12659832" cy="10154484"/>
              </a:xfrm>
              <a:prstGeom prst="rect">
                <a:avLst/>
              </a:prstGeom>
            </p:spPr>
          </p:pic>
        </p:grpSp>
        <p:sp>
          <p:nvSpPr>
            <p:cNvPr id="9" name="TextBox 8">
              <a:extLst>
                <a:ext uri="{FF2B5EF4-FFF2-40B4-BE49-F238E27FC236}">
                  <a16:creationId xmlns:a16="http://schemas.microsoft.com/office/drawing/2014/main" id="{567C61F1-0146-4920-F831-8F000C1810E6}"/>
                </a:ext>
              </a:extLst>
            </p:cNvPr>
            <p:cNvSpPr txBox="1"/>
            <p:nvPr/>
          </p:nvSpPr>
          <p:spPr>
            <a:xfrm>
              <a:off x="6021913" y="11830043"/>
              <a:ext cx="2140008" cy="47192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000000"/>
                  </a:solidFill>
                  <a:effectLst/>
                  <a:uFillTx/>
                  <a:latin typeface="+mn-lt"/>
                  <a:ea typeface="+mn-ea"/>
                  <a:cs typeface="+mn-cs"/>
                  <a:sym typeface="Helvetica Light"/>
                </a:rPr>
                <a:t>Frequency (Hz)</a:t>
              </a:r>
            </a:p>
          </p:txBody>
        </p:sp>
        <p:sp>
          <p:nvSpPr>
            <p:cNvPr id="10" name="TextBox 9">
              <a:extLst>
                <a:ext uri="{FF2B5EF4-FFF2-40B4-BE49-F238E27FC236}">
                  <a16:creationId xmlns:a16="http://schemas.microsoft.com/office/drawing/2014/main" id="{E2DE60CB-B307-2F24-9165-3CFB5DE204D6}"/>
                </a:ext>
              </a:extLst>
            </p:cNvPr>
            <p:cNvSpPr txBox="1"/>
            <p:nvPr/>
          </p:nvSpPr>
          <p:spPr>
            <a:xfrm rot="16200000">
              <a:off x="-24062" y="6622038"/>
              <a:ext cx="2152833" cy="47192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000000"/>
                  </a:solidFill>
                  <a:effectLst/>
                  <a:uFillTx/>
                  <a:latin typeface="+mn-lt"/>
                  <a:ea typeface="+mn-ea"/>
                  <a:cs typeface="+mn-cs"/>
                  <a:sym typeface="Helvetica Light"/>
                </a:rPr>
                <a:t>Magnitude (dB)</a:t>
              </a:r>
            </a:p>
          </p:txBody>
        </p:sp>
      </p:grpSp>
    </p:spTree>
    <p:extLst>
      <p:ext uri="{BB962C8B-B14F-4D97-AF65-F5344CB8AC3E}">
        <p14:creationId xmlns:p14="http://schemas.microsoft.com/office/powerpoint/2010/main" val="20608496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3177-06AC-E04C-1DE5-DDA1F8E8D3D5}"/>
            </a:ext>
          </a:extLst>
        </p:cNvPr>
        <p:cNvGrpSpPr/>
        <p:nvPr/>
      </p:nvGrpSpPr>
      <p:grpSpPr>
        <a:xfrm>
          <a:off x="0" y="0"/>
          <a:ext cx="0" cy="0"/>
          <a:chOff x="0" y="0"/>
          <a:chExt cx="0" cy="0"/>
        </a:xfrm>
      </p:grpSpPr>
      <p:sp>
        <p:nvSpPr>
          <p:cNvPr id="8" name="Action Button: Return 7">
            <a:hlinkClick r:id="rId2" action="ppaction://hlinksldjump" highlightClick="1"/>
            <a:extLst>
              <a:ext uri="{FF2B5EF4-FFF2-40B4-BE49-F238E27FC236}">
                <a16:creationId xmlns:a16="http://schemas.microsoft.com/office/drawing/2014/main" id="{07AAFD91-C891-2D70-F105-992B48AB3E9B}"/>
              </a:ext>
            </a:extLst>
          </p:cNvPr>
          <p:cNvSpPr/>
          <p:nvPr/>
        </p:nvSpPr>
        <p:spPr>
          <a:xfrm rot="16200000">
            <a:off x="206359" y="12024853"/>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Picture 2">
            <a:extLst>
              <a:ext uri="{FF2B5EF4-FFF2-40B4-BE49-F238E27FC236}">
                <a16:creationId xmlns:a16="http://schemas.microsoft.com/office/drawing/2014/main" id="{A00DD2CA-AB21-B31D-D5B1-83757B315DA3}"/>
              </a:ext>
            </a:extLst>
          </p:cNvPr>
          <p:cNvPicPr>
            <a:picLocks noChangeAspect="1"/>
          </p:cNvPicPr>
          <p:nvPr/>
        </p:nvPicPr>
        <p:blipFill>
          <a:blip r:embed="rId3"/>
          <a:stretch>
            <a:fillRect/>
          </a:stretch>
        </p:blipFill>
        <p:spPr>
          <a:xfrm>
            <a:off x="1484162" y="3359977"/>
            <a:ext cx="21063334" cy="5346496"/>
          </a:xfrm>
          <a:prstGeom prst="rect">
            <a:avLst/>
          </a:prstGeom>
        </p:spPr>
      </p:pic>
    </p:spTree>
    <p:extLst>
      <p:ext uri="{BB962C8B-B14F-4D97-AF65-F5344CB8AC3E}">
        <p14:creationId xmlns:p14="http://schemas.microsoft.com/office/powerpoint/2010/main" val="225399854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7ABF6F-F94D-31A6-AF00-6947F23D5FED}"/>
              </a:ext>
            </a:extLst>
          </p:cNvPr>
          <p:cNvPicPr>
            <a:picLocks noChangeAspect="1"/>
          </p:cNvPicPr>
          <p:nvPr/>
        </p:nvPicPr>
        <p:blipFill>
          <a:blip r:embed="rId2"/>
          <a:stretch>
            <a:fillRect/>
          </a:stretch>
        </p:blipFill>
        <p:spPr>
          <a:xfrm>
            <a:off x="2116099" y="2230385"/>
            <a:ext cx="20642810" cy="10097490"/>
          </a:xfrm>
          <a:prstGeom prst="rect">
            <a:avLst/>
          </a:prstGeom>
        </p:spPr>
      </p:pic>
      <p:sp>
        <p:nvSpPr>
          <p:cNvPr id="8" name="Action Button: Return 7">
            <a:hlinkClick r:id="rId3" action="ppaction://hlinksldjump" highlightClick="1"/>
            <a:extLst>
              <a:ext uri="{FF2B5EF4-FFF2-40B4-BE49-F238E27FC236}">
                <a16:creationId xmlns:a16="http://schemas.microsoft.com/office/drawing/2014/main" id="{CC237503-7B83-DEB8-A4D4-B119458D975F}"/>
              </a:ext>
            </a:extLst>
          </p:cNvPr>
          <p:cNvSpPr/>
          <p:nvPr/>
        </p:nvSpPr>
        <p:spPr>
          <a:xfrm rot="16200000">
            <a:off x="206359" y="12024853"/>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59051810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DBB7C0-E535-293F-D79D-6C3618EA0A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867" y="1848799"/>
            <a:ext cx="21989146" cy="11063432"/>
          </a:xfrm>
          <a:prstGeom prst="rect">
            <a:avLst/>
          </a:prstGeom>
        </p:spPr>
      </p:pic>
      <p:sp>
        <p:nvSpPr>
          <p:cNvPr id="6" name="Action Button: Return 5">
            <a:hlinkClick r:id="rId3" action="ppaction://hlinksldjump" highlightClick="1"/>
            <a:extLst>
              <a:ext uri="{FF2B5EF4-FFF2-40B4-BE49-F238E27FC236}">
                <a16:creationId xmlns:a16="http://schemas.microsoft.com/office/drawing/2014/main" id="{0EFD1186-5A6A-6EEB-80D3-93FEFF7B452E}"/>
              </a:ext>
            </a:extLst>
          </p:cNvPr>
          <p:cNvSpPr/>
          <p:nvPr/>
        </p:nvSpPr>
        <p:spPr>
          <a:xfrm rot="16200000">
            <a:off x="206359" y="12024853"/>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5551324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6F781A-4C4E-CE60-A592-CF916FC08982}"/>
              </a:ext>
            </a:extLst>
          </p:cNvPr>
          <p:cNvPicPr>
            <a:picLocks noChangeAspect="1"/>
          </p:cNvPicPr>
          <p:nvPr/>
        </p:nvPicPr>
        <p:blipFill>
          <a:blip r:embed="rId2"/>
          <a:stretch>
            <a:fillRect/>
          </a:stretch>
        </p:blipFill>
        <p:spPr>
          <a:xfrm>
            <a:off x="2165205" y="2242227"/>
            <a:ext cx="19460906" cy="10542586"/>
          </a:xfrm>
          <a:prstGeom prst="rect">
            <a:avLst/>
          </a:prstGeom>
        </p:spPr>
      </p:pic>
      <p:sp>
        <p:nvSpPr>
          <p:cNvPr id="4" name="Action Button: Return 3">
            <a:hlinkClick r:id="rId3" action="ppaction://hlinksldjump" highlightClick="1"/>
            <a:extLst>
              <a:ext uri="{FF2B5EF4-FFF2-40B4-BE49-F238E27FC236}">
                <a16:creationId xmlns:a16="http://schemas.microsoft.com/office/drawing/2014/main" id="{0664F7D1-5529-8757-6DD6-F17A932B87EF}"/>
              </a:ext>
            </a:extLst>
          </p:cNvPr>
          <p:cNvSpPr/>
          <p:nvPr/>
        </p:nvSpPr>
        <p:spPr>
          <a:xfrm rot="16200000">
            <a:off x="206359" y="12024853"/>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7737054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0C10B-69A7-6444-0635-E5931D70B50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363A8CD-EB9F-7DB4-DEDB-F8A677794A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17961" y="2242227"/>
            <a:ext cx="17555393" cy="10542586"/>
          </a:xfrm>
          <a:prstGeom prst="rect">
            <a:avLst/>
          </a:prstGeom>
        </p:spPr>
      </p:pic>
      <p:sp>
        <p:nvSpPr>
          <p:cNvPr id="4" name="Action Button: Return 3">
            <a:hlinkClick r:id="rId3" action="ppaction://hlinksldjump" highlightClick="1"/>
            <a:extLst>
              <a:ext uri="{FF2B5EF4-FFF2-40B4-BE49-F238E27FC236}">
                <a16:creationId xmlns:a16="http://schemas.microsoft.com/office/drawing/2014/main" id="{74ED6F0C-1AA7-D729-CEB3-94B4C0D57CEE}"/>
              </a:ext>
            </a:extLst>
          </p:cNvPr>
          <p:cNvSpPr/>
          <p:nvPr/>
        </p:nvSpPr>
        <p:spPr>
          <a:xfrm rot="16200000">
            <a:off x="206359" y="12024853"/>
            <a:ext cx="1008993" cy="767255"/>
          </a:xfrm>
          <a:prstGeom prst="actionButtonReturn">
            <a:avLst/>
          </a:prstGeom>
          <a:solidFill>
            <a:schemeClr val="bg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85426926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74" y="6897661"/>
            <a:ext cx="8602912" cy="5872514"/>
          </a:xfrm>
          <a:prstGeom prst="rect">
            <a:avLst/>
          </a:prstGeom>
          <a:ln w="12700">
            <a:solidFill>
              <a:srgbClr val="FFFF00"/>
            </a:solidFill>
          </a:ln>
        </p:spPr>
      </p:pic>
      <p:pic>
        <p:nvPicPr>
          <p:cNvPr id="14" name="Picture 13" descr="A person driving a vehicle&#10;&#10;AI-generated content may be incorrect.">
            <a:extLst>
              <a:ext uri="{FF2B5EF4-FFF2-40B4-BE49-F238E27FC236}">
                <a16:creationId xmlns:a16="http://schemas.microsoft.com/office/drawing/2014/main" id="{3B409258-A766-98BC-34AA-8D807D5992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382" y="2016204"/>
            <a:ext cx="8882572" cy="4996448"/>
          </a:xfrm>
          <a:prstGeom prst="rect">
            <a:avLst/>
          </a:prstGeom>
          <a:ln w="34925">
            <a:solidFill>
              <a:srgbClr val="FFFF00"/>
            </a:solidFill>
          </a:ln>
        </p:spPr>
      </p:pic>
      <p:sp>
        <p:nvSpPr>
          <p:cNvPr id="31" name="TextBox 30"/>
          <p:cNvSpPr txBox="1"/>
          <p:nvPr/>
        </p:nvSpPr>
        <p:spPr>
          <a:xfrm>
            <a:off x="2169874" y="11113757"/>
            <a:ext cx="4283324" cy="1323439"/>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Turret Systems Simulation</a:t>
            </a:r>
          </a:p>
        </p:txBody>
      </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234" t="904" r="1383" b="1262"/>
          <a:stretch/>
        </p:blipFill>
        <p:spPr>
          <a:xfrm>
            <a:off x="8726102" y="2011239"/>
            <a:ext cx="10444256" cy="7089834"/>
          </a:xfrm>
          <a:prstGeom prst="rect">
            <a:avLst/>
          </a:prstGeom>
          <a:ln w="12700">
            <a:solidFill>
              <a:srgbClr val="FFFF00"/>
            </a:solidFill>
          </a:ln>
        </p:spPr>
      </p:pic>
      <p:sp>
        <p:nvSpPr>
          <p:cNvPr id="27" name="TextBox 26"/>
          <p:cNvSpPr txBox="1"/>
          <p:nvPr/>
        </p:nvSpPr>
        <p:spPr>
          <a:xfrm>
            <a:off x="10038486" y="3404786"/>
            <a:ext cx="7567160" cy="1323439"/>
          </a:xfrm>
          <a:prstGeom prst="rect">
            <a:avLst/>
          </a:prstGeom>
          <a:noFill/>
          <a:ln>
            <a:noFill/>
          </a:ln>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Closed Hatch</a:t>
            </a:r>
          </a:p>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Crew Simulation</a:t>
            </a:r>
          </a:p>
        </p:txBody>
      </p:sp>
      <p:sp>
        <p:nvSpPr>
          <p:cNvPr id="5" name="Text Placeholder 4">
            <a:extLst>
              <a:ext uri="{FF2B5EF4-FFF2-40B4-BE49-F238E27FC236}">
                <a16:creationId xmlns:a16="http://schemas.microsoft.com/office/drawing/2014/main" id="{C3D811C6-F12B-2CA5-E336-31B2E2897BE9}"/>
              </a:ext>
            </a:extLst>
          </p:cNvPr>
          <p:cNvSpPr>
            <a:spLocks noGrp="1"/>
          </p:cNvSpPr>
          <p:nvPr>
            <p:ph type="body" sz="quarter" idx="11"/>
          </p:nvPr>
        </p:nvSpPr>
        <p:spPr>
          <a:xfrm>
            <a:off x="1981200" y="-138433"/>
            <a:ext cx="13127502" cy="1857155"/>
          </a:xfrm>
        </p:spPr>
        <p:txBody>
          <a:bodyPr/>
          <a:lstStyle/>
          <a:p>
            <a:r>
              <a:rPr lang="en-US"/>
              <a:t>Motion Base Simulation Capabilities</a:t>
            </a:r>
          </a:p>
        </p:txBody>
      </p:sp>
      <p:sp>
        <p:nvSpPr>
          <p:cNvPr id="7" name="TextBox 6"/>
          <p:cNvSpPr txBox="1"/>
          <p:nvPr/>
        </p:nvSpPr>
        <p:spPr>
          <a:xfrm>
            <a:off x="3543127" y="2067080"/>
            <a:ext cx="5152846" cy="2554545"/>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Crew Familiarization/ Training</a:t>
            </a:r>
          </a:p>
          <a:p>
            <a:pPr defTabSz="1828800" hangingPunct="1">
              <a:defRPr/>
            </a:pPr>
            <a:r>
              <a:rPr lang="en-US" sz="4000" b="1">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Simulation</a:t>
            </a:r>
            <a:endPar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endParaRPr>
          </a:p>
        </p:txBody>
      </p:sp>
      <p:grpSp>
        <p:nvGrpSpPr>
          <p:cNvPr id="17" name="Group 16"/>
          <p:cNvGrpSpPr/>
          <p:nvPr/>
        </p:nvGrpSpPr>
        <p:grpSpPr>
          <a:xfrm>
            <a:off x="19230619" y="2009136"/>
            <a:ext cx="4710318" cy="6312664"/>
            <a:chOff x="6292307" y="3681494"/>
            <a:chExt cx="1656993" cy="2484623"/>
          </a:xfrm>
        </p:grpSpPr>
        <p:graphicFrame>
          <p:nvGraphicFramePr>
            <p:cNvPr id="11" name="Object 3"/>
            <p:cNvGraphicFramePr>
              <a:graphicFrameLocks noChangeAspect="1"/>
            </p:cNvGraphicFramePr>
            <p:nvPr/>
          </p:nvGraphicFramePr>
          <p:xfrm>
            <a:off x="6292307" y="3681494"/>
            <a:ext cx="1656993" cy="2484623"/>
          </p:xfrm>
          <a:graphic>
            <a:graphicData uri="http://schemas.openxmlformats.org/presentationml/2006/ole">
              <mc:AlternateContent xmlns:mc="http://schemas.openxmlformats.org/markup-compatibility/2006">
                <mc:Choice xmlns:v="urn:schemas-microsoft-com:vml" Requires="v">
                  <p:oleObj name="Bitmap Image" r:id="rId6" imgW="15542857" imgH="23314286" progId="PBrush">
                    <p:embed/>
                  </p:oleObj>
                </mc:Choice>
                <mc:Fallback>
                  <p:oleObj name="Bitmap Image" r:id="rId6" imgW="15542857" imgH="23314286" progId="PBrush">
                    <p:embed/>
                    <p:pic>
                      <p:nvPicPr>
                        <p:cNvPr id="11"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2307" y="3681494"/>
                          <a:ext cx="1656993" cy="2484623"/>
                        </a:xfrm>
                        <a:prstGeom prst="rect">
                          <a:avLst/>
                        </a:prstGeom>
                        <a:noFill/>
                        <a:ln w="12700">
                          <a:solidFill>
                            <a:srgbClr val="FFFF00"/>
                          </a:solidFill>
                          <a:miter lim="800000"/>
                          <a:headEnd/>
                          <a:tailEnd/>
                        </a:ln>
                        <a:effectLst/>
                      </p:spPr>
                    </p:pic>
                  </p:oleObj>
                </mc:Fallback>
              </mc:AlternateContent>
            </a:graphicData>
          </a:graphic>
        </p:graphicFrame>
        <p:sp>
          <p:nvSpPr>
            <p:cNvPr id="12" name="TextBox 11"/>
            <p:cNvSpPr txBox="1"/>
            <p:nvPr/>
          </p:nvSpPr>
          <p:spPr>
            <a:xfrm>
              <a:off x="6375177" y="3704300"/>
              <a:ext cx="1440394" cy="520897"/>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Impulse Response</a:t>
              </a:r>
            </a:p>
          </p:txBody>
        </p:sp>
      </p:grpSp>
      <p:grpSp>
        <p:nvGrpSpPr>
          <p:cNvPr id="15" name="Group 14"/>
          <p:cNvGrpSpPr>
            <a:grpSpLocks noChangeAspect="1"/>
          </p:cNvGrpSpPr>
          <p:nvPr/>
        </p:nvGrpSpPr>
        <p:grpSpPr>
          <a:xfrm>
            <a:off x="17665950" y="6716652"/>
            <a:ext cx="6273504" cy="6053524"/>
            <a:chOff x="5964613" y="1162217"/>
            <a:chExt cx="3136752" cy="3004080"/>
          </a:xfrm>
        </p:grpSpPr>
        <p:pic>
          <p:nvPicPr>
            <p:cNvPr id="13" name="Picture 5" descr="DSCF0225_40pct"/>
            <p:cNvPicPr>
              <a:picLocks noChangeAspect="1" noChangeArrowheads="1"/>
            </p:cNvPicPr>
            <p:nvPr/>
          </p:nvPicPr>
          <p:blipFill>
            <a:blip r:embed="rId8" cstate="email">
              <a:extLst>
                <a:ext uri="{28A0092B-C50C-407E-A947-70E740481C1C}">
                  <a14:useLocalDpi xmlns:a14="http://schemas.microsoft.com/office/drawing/2010/main"/>
                </a:ext>
              </a:extLst>
            </a:blip>
            <a:stretch>
              <a:fillRect/>
            </a:stretch>
          </p:blipFill>
          <p:spPr bwMode="auto">
            <a:xfrm>
              <a:off x="5964613" y="1162217"/>
              <a:ext cx="3136752" cy="3004080"/>
            </a:xfrm>
            <a:prstGeom prst="rect">
              <a:avLst/>
            </a:prstGeom>
            <a:noFill/>
            <a:ln w="12700">
              <a:solidFill>
                <a:srgbClr val="FFFF00"/>
              </a:solidFill>
            </a:ln>
          </p:spPr>
        </p:pic>
        <p:sp>
          <p:nvSpPr>
            <p:cNvPr id="16" name="TextBox 15"/>
            <p:cNvSpPr txBox="1"/>
            <p:nvPr/>
          </p:nvSpPr>
          <p:spPr>
            <a:xfrm>
              <a:off x="6285892" y="3458411"/>
              <a:ext cx="2524223" cy="656761"/>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Single Crew Station Simulation</a:t>
              </a:r>
            </a:p>
          </p:txBody>
        </p:sp>
      </p:gr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52554" y="8652216"/>
            <a:ext cx="6997176" cy="4100124"/>
          </a:xfrm>
          <a:prstGeom prst="rect">
            <a:avLst/>
          </a:prstGeom>
          <a:ln w="22225">
            <a:solidFill>
              <a:srgbClr val="FFFF00"/>
            </a:solidFill>
          </a:ln>
        </p:spPr>
      </p:pic>
      <p:grpSp>
        <p:nvGrpSpPr>
          <p:cNvPr id="34" name="Group 33"/>
          <p:cNvGrpSpPr/>
          <p:nvPr/>
        </p:nvGrpSpPr>
        <p:grpSpPr>
          <a:xfrm>
            <a:off x="15504888" y="6716652"/>
            <a:ext cx="2880788" cy="6037544"/>
            <a:chOff x="5956502" y="4038809"/>
            <a:chExt cx="1440394" cy="3018772"/>
          </a:xfrm>
        </p:grpSpPr>
        <p:grpSp>
          <p:nvGrpSpPr>
            <p:cNvPr id="32" name="Group 31"/>
            <p:cNvGrpSpPr/>
            <p:nvPr/>
          </p:nvGrpSpPr>
          <p:grpSpPr>
            <a:xfrm>
              <a:off x="5956502" y="4038810"/>
              <a:ext cx="1440394" cy="3018771"/>
              <a:chOff x="5956502" y="4038810"/>
              <a:chExt cx="1440394" cy="3018771"/>
            </a:xfrm>
          </p:grpSpPr>
          <p:pic>
            <p:nvPicPr>
              <p:cNvPr id="28" name="Picture 5" descr="C:\Users\michael.megiveron\Documents\Projects\RG-31 MRAP Seat 2009\Images\rg pics\100_3400.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067099" y="4038810"/>
                <a:ext cx="1219200" cy="1828800"/>
              </a:xfrm>
              <a:prstGeom prst="rect">
                <a:avLst/>
              </a:prstGeom>
              <a:noFill/>
              <a:ln w="12700">
                <a:noFill/>
                <a:miter lim="800000"/>
                <a:headEnd/>
                <a:tailEnd/>
              </a:ln>
              <a:effectLst>
                <a:outerShdw blurRad="63500" sx="102000" sy="102000" algn="ctr" rotWithShape="0">
                  <a:prstClr val="black">
                    <a:alpha val="40000"/>
                  </a:prstClr>
                </a:outerShdw>
              </a:effectLst>
            </p:spPr>
          </p:pic>
          <p:pic>
            <p:nvPicPr>
              <p:cNvPr id="29" name="Picture 4"/>
              <p:cNvPicPr>
                <a:picLocks noChangeAspect="1" noChangeArrowheads="1"/>
              </p:cNvPicPr>
              <p:nvPr/>
            </p:nvPicPr>
            <p:blipFill>
              <a:blip r:embed="rId11"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44501" y="5833533"/>
                <a:ext cx="1228298" cy="1224048"/>
              </a:xfrm>
              <a:prstGeom prst="rect">
                <a:avLst/>
              </a:prstGeom>
              <a:solidFill>
                <a:schemeClr val="accent5">
                  <a:lumMod val="90000"/>
                </a:schemeClr>
              </a:solidFill>
              <a:ln w="12700">
                <a:noFill/>
                <a:miter lim="800000"/>
                <a:headEnd/>
                <a:tailEnd/>
              </a:ln>
              <a:effectLst>
                <a:outerShdw blurRad="63500" sx="102000" sy="102000" algn="ctr" rotWithShape="0">
                  <a:prstClr val="black">
                    <a:alpha val="40000"/>
                  </a:prstClr>
                </a:outerShdw>
              </a:effectLst>
            </p:spPr>
          </p:pic>
          <p:sp>
            <p:nvSpPr>
              <p:cNvPr id="30" name="TextBox 29"/>
              <p:cNvSpPr txBox="1"/>
              <p:nvPr/>
            </p:nvSpPr>
            <p:spPr>
              <a:xfrm>
                <a:off x="5956502" y="5528723"/>
                <a:ext cx="1440394" cy="661720"/>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Seat Comfort</a:t>
                </a:r>
              </a:p>
            </p:txBody>
          </p:sp>
        </p:grpSp>
        <p:sp>
          <p:nvSpPr>
            <p:cNvPr id="33" name="Rectangle 32"/>
            <p:cNvSpPr/>
            <p:nvPr/>
          </p:nvSpPr>
          <p:spPr>
            <a:xfrm>
              <a:off x="6057755" y="4038809"/>
              <a:ext cx="1223578" cy="3018771"/>
            </a:xfrm>
            <a:prstGeom prst="rect">
              <a:avLst/>
            </a:prstGeom>
            <a:no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US" sz="3600" kern="1200">
                <a:solidFill>
                  <a:prstClr val="white"/>
                </a:solidFill>
                <a:latin typeface="Calibri" panose="020F0502020204030204"/>
              </a:endParaRPr>
            </a:p>
          </p:txBody>
        </p:sp>
      </p:grpSp>
      <p:sp>
        <p:nvSpPr>
          <p:cNvPr id="35" name="TextBox 34"/>
          <p:cNvSpPr txBox="1"/>
          <p:nvPr/>
        </p:nvSpPr>
        <p:spPr>
          <a:xfrm>
            <a:off x="9772003" y="10653127"/>
            <a:ext cx="5048446" cy="1323439"/>
          </a:xfrm>
          <a:prstGeom prst="rect">
            <a:avLst/>
          </a:prstGeom>
          <a:noFill/>
        </p:spPr>
        <p:txBody>
          <a:bodyPr wrap="square" rtlCol="0">
            <a:spAutoFit/>
          </a:bodyPr>
          <a:lstStyle/>
          <a:p>
            <a:pPr defTabSz="1828800" hangingPunct="1">
              <a:defRPr/>
            </a:pPr>
            <a:r>
              <a:rPr lang="en-US" sz="4000" b="1" kern="1200">
                <a:ln w="9525">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Franklin Gothic Heavy" pitchFamily="34" charset="0"/>
                <a:cs typeface="Arial" charset="0"/>
              </a:rPr>
              <a:t>Multiple Crew Station Simulation</a:t>
            </a:r>
          </a:p>
        </p:txBody>
      </p:sp>
    </p:spTree>
    <p:extLst>
      <p:ext uri="{BB962C8B-B14F-4D97-AF65-F5344CB8AC3E}">
        <p14:creationId xmlns:p14="http://schemas.microsoft.com/office/powerpoint/2010/main" val="111276719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0731E8-7931-01E1-A771-92A9C950CF4A}"/>
              </a:ext>
            </a:extLst>
          </p:cNvPr>
          <p:cNvSpPr>
            <a:spLocks noGrp="1"/>
          </p:cNvSpPr>
          <p:nvPr>
            <p:ph type="body" sz="quarter" idx="10"/>
          </p:nvPr>
        </p:nvSpPr>
        <p:spPr/>
        <p:txBody>
          <a:bodyPr/>
          <a:lstStyle/>
          <a:p>
            <a:endParaRPr lang="en-US"/>
          </a:p>
        </p:txBody>
      </p:sp>
      <p:grpSp>
        <p:nvGrpSpPr>
          <p:cNvPr id="14" name="Group 13">
            <a:extLst>
              <a:ext uri="{FF2B5EF4-FFF2-40B4-BE49-F238E27FC236}">
                <a16:creationId xmlns:a16="http://schemas.microsoft.com/office/drawing/2014/main" id="{4DC27317-7E29-8D5C-019C-865BBFC1CF71}"/>
              </a:ext>
            </a:extLst>
          </p:cNvPr>
          <p:cNvGrpSpPr/>
          <p:nvPr/>
        </p:nvGrpSpPr>
        <p:grpSpPr>
          <a:xfrm>
            <a:off x="1963688" y="1772475"/>
            <a:ext cx="21973411" cy="11081517"/>
            <a:chOff x="1963688" y="1422283"/>
            <a:chExt cx="21973411" cy="11081517"/>
          </a:xfrm>
        </p:grpSpPr>
        <p:pic>
          <p:nvPicPr>
            <p:cNvPr id="5" name="Picture 4">
              <a:extLst>
                <a:ext uri="{FF2B5EF4-FFF2-40B4-BE49-F238E27FC236}">
                  <a16:creationId xmlns:a16="http://schemas.microsoft.com/office/drawing/2014/main" id="{C8349FAB-3921-FCF0-7A75-E09D1263F8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3688" y="6952225"/>
              <a:ext cx="7376159" cy="5532120"/>
            </a:xfrm>
            <a:prstGeom prst="rect">
              <a:avLst/>
            </a:prstGeom>
          </p:spPr>
        </p:pic>
        <p:pic>
          <p:nvPicPr>
            <p:cNvPr id="9" name="Picture 8">
              <a:extLst>
                <a:ext uri="{FF2B5EF4-FFF2-40B4-BE49-F238E27FC236}">
                  <a16:creationId xmlns:a16="http://schemas.microsoft.com/office/drawing/2014/main" id="{ED1ED97A-4823-E874-FF91-0053672E2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3688" y="1422283"/>
              <a:ext cx="8384774" cy="5529942"/>
            </a:xfrm>
            <a:prstGeom prst="rect">
              <a:avLst/>
            </a:prstGeom>
          </p:spPr>
        </p:pic>
        <p:pic>
          <p:nvPicPr>
            <p:cNvPr id="11" name="Picture 10">
              <a:extLst>
                <a:ext uri="{FF2B5EF4-FFF2-40B4-BE49-F238E27FC236}">
                  <a16:creationId xmlns:a16="http://schemas.microsoft.com/office/drawing/2014/main" id="{D04739E8-CE59-7B99-4E92-A5D5FC4CD9FB}"/>
                </a:ext>
              </a:extLst>
            </p:cNvPr>
            <p:cNvPicPr>
              <a:picLocks noChangeAspect="1"/>
            </p:cNvPicPr>
            <p:nvPr/>
          </p:nvPicPr>
          <p:blipFill>
            <a:blip r:embed="rId4">
              <a:extLst>
                <a:ext uri="{28A0092B-C50C-407E-A947-70E740481C1C}">
                  <a14:useLocalDpi xmlns:a14="http://schemas.microsoft.com/office/drawing/2010/main" val="0"/>
                </a:ext>
              </a:extLst>
            </a:blip>
            <a:srcRect t="1969" b="1969"/>
            <a:stretch/>
          </p:blipFill>
          <p:spPr>
            <a:xfrm>
              <a:off x="9356246" y="1439560"/>
              <a:ext cx="14580853" cy="11064240"/>
            </a:xfrm>
            <a:prstGeom prst="rect">
              <a:avLst/>
            </a:prstGeom>
          </p:spPr>
        </p:pic>
      </p:grpSp>
    </p:spTree>
    <p:extLst>
      <p:ext uri="{BB962C8B-B14F-4D97-AF65-F5344CB8AC3E}">
        <p14:creationId xmlns:p14="http://schemas.microsoft.com/office/powerpoint/2010/main" val="204011946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1981200" y="2479920"/>
            <a:ext cx="8317023" cy="10004425"/>
          </a:xfrm>
        </p:spPr>
        <p:txBody>
          <a:bodyPr>
            <a:normAutofit lnSpcReduction="10000"/>
          </a:bodyPr>
          <a:lstStyle/>
          <a:p>
            <a:pPr>
              <a:spcAft>
                <a:spcPts val="2400"/>
              </a:spcAft>
            </a:pPr>
            <a:r>
              <a:rPr lang="en-US" sz="3200"/>
              <a:t>-Reconfigurable cab to replicate tracked or wheeled vehicle for entire crew.</a:t>
            </a:r>
          </a:p>
          <a:p>
            <a:pPr>
              <a:spcAft>
                <a:spcPts val="2400"/>
              </a:spcAft>
            </a:pPr>
            <a:r>
              <a:rPr lang="en-US" sz="3200"/>
              <a:t>-Can replicate current vehicle layout or concept vehicle crew configuration.</a:t>
            </a:r>
          </a:p>
          <a:p>
            <a:pPr>
              <a:spcAft>
                <a:spcPts val="2400"/>
              </a:spcAft>
            </a:pPr>
            <a:r>
              <a:rPr lang="en-US" sz="3200"/>
              <a:t>-Accommodates “Active” Combat Vehicle Turret Systems to test gun/turret drive and weapon stabilization </a:t>
            </a:r>
          </a:p>
          <a:p>
            <a:pPr>
              <a:spcAft>
                <a:spcPts val="2400"/>
              </a:spcAft>
            </a:pPr>
            <a:r>
              <a:rPr lang="en-US" sz="3200"/>
              <a:t>-Hexapod configuration (Stewart Platform)</a:t>
            </a:r>
          </a:p>
          <a:p>
            <a:pPr>
              <a:spcAft>
                <a:spcPts val="2400"/>
              </a:spcAft>
            </a:pPr>
            <a:r>
              <a:rPr lang="en-US" sz="3200"/>
              <a:t>-6 Degrees of Freedom (6-DOF: Lat, Long, Vertical (Heave), Roll, Pitch and Yaw</a:t>
            </a:r>
          </a:p>
          <a:p>
            <a:pPr>
              <a:spcAft>
                <a:spcPts val="2400"/>
              </a:spcAft>
            </a:pPr>
            <a:r>
              <a:rPr lang="en-US" sz="3200"/>
              <a:t>-Hydraulically Actuated</a:t>
            </a:r>
          </a:p>
          <a:p>
            <a:pPr>
              <a:spcAft>
                <a:spcPts val="2400"/>
              </a:spcAft>
            </a:pPr>
            <a:r>
              <a:rPr lang="en-US" sz="3200"/>
              <a:t>-Replicates the “ride” of military ground systems over several terrain types, including field collected data or analytical models</a:t>
            </a:r>
          </a:p>
          <a:p>
            <a:pPr>
              <a:spcAft>
                <a:spcPts val="2400"/>
              </a:spcAft>
            </a:pPr>
            <a:r>
              <a:rPr lang="en-US" sz="3200"/>
              <a:t>-Human in the loop real-time vehicle dynamics </a:t>
            </a:r>
          </a:p>
          <a:p>
            <a:pPr>
              <a:spcAft>
                <a:spcPts val="2400"/>
              </a:spcAft>
            </a:pPr>
            <a:r>
              <a:rPr lang="en-US" sz="3200"/>
              <a:t>-Human Safety Rated, commissioned in 1989</a:t>
            </a:r>
          </a:p>
        </p:txBody>
      </p:sp>
      <p:sp>
        <p:nvSpPr>
          <p:cNvPr id="9" name="Text Placeholder 8">
            <a:extLst>
              <a:ext uri="{FF2B5EF4-FFF2-40B4-BE49-F238E27FC236}">
                <a16:creationId xmlns:a16="http://schemas.microsoft.com/office/drawing/2014/main" id="{A1325D03-15EA-0F7C-31AE-39EC7D88B7AE}"/>
              </a:ext>
            </a:extLst>
          </p:cNvPr>
          <p:cNvSpPr>
            <a:spLocks noGrp="1"/>
          </p:cNvSpPr>
          <p:nvPr>
            <p:ph type="body" sz="quarter" idx="11"/>
          </p:nvPr>
        </p:nvSpPr>
        <p:spPr>
          <a:xfrm>
            <a:off x="1981200" y="-22326"/>
            <a:ext cx="13127502" cy="1857155"/>
          </a:xfrm>
        </p:spPr>
        <p:txBody>
          <a:bodyPr/>
          <a:lstStyle/>
          <a:p>
            <a:r>
              <a:rPr lang="en-US"/>
              <a:t>Crew Station/Turret Motion Base Simulator (CS/TMBS)</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8760" y="1914483"/>
            <a:ext cx="5999040" cy="4006038"/>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403798404"/>
              </p:ext>
            </p:extLst>
          </p:nvPr>
        </p:nvGraphicFramePr>
        <p:xfrm>
          <a:off x="9746906" y="2564441"/>
          <a:ext cx="7261854" cy="6325984"/>
        </p:xfrm>
        <a:graphic>
          <a:graphicData uri="http://schemas.openxmlformats.org/drawingml/2006/table">
            <a:tbl>
              <a:tblPr firstRow="1" bandRow="1">
                <a:tableStyleId>{5C22544A-7EE6-4342-B048-85BDC9FD1C3A}</a:tableStyleId>
              </a:tblPr>
              <a:tblGrid>
                <a:gridCol w="4617050">
                  <a:extLst>
                    <a:ext uri="{9D8B030D-6E8A-4147-A177-3AD203B41FA5}">
                      <a16:colId xmlns:a16="http://schemas.microsoft.com/office/drawing/2014/main" val="20000"/>
                    </a:ext>
                  </a:extLst>
                </a:gridCol>
                <a:gridCol w="2644804">
                  <a:extLst>
                    <a:ext uri="{9D8B030D-6E8A-4147-A177-3AD203B41FA5}">
                      <a16:colId xmlns:a16="http://schemas.microsoft.com/office/drawing/2014/main" val="20001"/>
                    </a:ext>
                  </a:extLst>
                </a:gridCol>
              </a:tblGrid>
              <a:tr h="648357">
                <a:tc gridSpan="2">
                  <a:txBody>
                    <a:bodyPr/>
                    <a:lstStyle/>
                    <a:p>
                      <a:pPr algn="ctr"/>
                      <a:r>
                        <a:rPr lang="en-US" sz="2600"/>
                        <a:t>CS/TMBS Performance Specs</a:t>
                      </a:r>
                    </a:p>
                  </a:txBody>
                  <a:tcPr marL="127232" marR="127232" marT="63616" marB="63616"/>
                </a:tc>
                <a:tc hMerge="1">
                  <a:txBody>
                    <a:bodyPr/>
                    <a:lstStyle/>
                    <a:p>
                      <a:endParaRPr lang="en-US"/>
                    </a:p>
                  </a:txBody>
                  <a:tcPr/>
                </a:tc>
                <a:extLst>
                  <a:ext uri="{0D108BD9-81ED-4DB2-BD59-A6C34878D82A}">
                    <a16:rowId xmlns:a16="http://schemas.microsoft.com/office/drawing/2014/main" val="10000"/>
                  </a:ext>
                </a:extLst>
              </a:tr>
              <a:tr h="648357">
                <a:tc>
                  <a:txBody>
                    <a:bodyPr/>
                    <a:lstStyle/>
                    <a:p>
                      <a:r>
                        <a:rPr lang="en-US" sz="2600"/>
                        <a:t>Payload</a:t>
                      </a:r>
                    </a:p>
                  </a:txBody>
                  <a:tcPr marL="127232" marR="127232" marT="63616" marB="63616"/>
                </a:tc>
                <a:tc>
                  <a:txBody>
                    <a:bodyPr/>
                    <a:lstStyle/>
                    <a:p>
                      <a:pPr algn="ctr"/>
                      <a:r>
                        <a:rPr lang="en-US" sz="2600" baseline="0"/>
                        <a:t> 25 tons</a:t>
                      </a:r>
                      <a:endParaRPr lang="en-US" sz="2600"/>
                    </a:p>
                  </a:txBody>
                  <a:tcPr marL="127232" marR="127232" marT="63616" marB="63616"/>
                </a:tc>
                <a:extLst>
                  <a:ext uri="{0D108BD9-81ED-4DB2-BD59-A6C34878D82A}">
                    <a16:rowId xmlns:a16="http://schemas.microsoft.com/office/drawing/2014/main" val="10001"/>
                  </a:ext>
                </a:extLst>
              </a:tr>
              <a:tr h="648357">
                <a:tc>
                  <a:txBody>
                    <a:bodyPr/>
                    <a:lstStyle/>
                    <a:p>
                      <a:r>
                        <a:rPr lang="en-US" sz="2600"/>
                        <a:t>Acceleration Bandwidth </a:t>
                      </a:r>
                    </a:p>
                  </a:txBody>
                  <a:tcPr marL="127232" marR="127232" marT="63616" marB="63616"/>
                </a:tc>
                <a:tc>
                  <a:txBody>
                    <a:bodyPr/>
                    <a:lstStyle/>
                    <a:p>
                      <a:pPr algn="ctr"/>
                      <a:r>
                        <a:rPr lang="en-US" sz="2600"/>
                        <a:t>10 Hz </a:t>
                      </a:r>
                    </a:p>
                  </a:txBody>
                  <a:tcPr marL="127232" marR="127232" marT="63616" marB="63616"/>
                </a:tc>
                <a:extLst>
                  <a:ext uri="{0D108BD9-81ED-4DB2-BD59-A6C34878D82A}">
                    <a16:rowId xmlns:a16="http://schemas.microsoft.com/office/drawing/2014/main" val="10002"/>
                  </a:ext>
                </a:extLst>
              </a:tr>
              <a:tr h="648357">
                <a:tc gridSpan="2">
                  <a:txBody>
                    <a:bodyPr/>
                    <a:lstStyle/>
                    <a:p>
                      <a:pPr algn="ctr"/>
                      <a:r>
                        <a:rPr lang="en-US" sz="2600" b="1"/>
                        <a:t>Displacement</a:t>
                      </a:r>
                      <a:r>
                        <a:rPr lang="en-US" sz="2600"/>
                        <a:t> </a:t>
                      </a:r>
                    </a:p>
                  </a:txBody>
                  <a:tcPr marL="127232" marR="127232" marT="63616" marB="63616"/>
                </a:tc>
                <a:tc hMerge="1">
                  <a:txBody>
                    <a:bodyPr/>
                    <a:lstStyle/>
                    <a:p>
                      <a:pPr algn="ctr"/>
                      <a:endParaRPr lang="en-US" sz="2600"/>
                    </a:p>
                  </a:txBody>
                  <a:tcPr marL="127232" marR="127232" marT="63616" marB="63616"/>
                </a:tc>
                <a:extLst>
                  <a:ext uri="{0D108BD9-81ED-4DB2-BD59-A6C34878D82A}">
                    <a16:rowId xmlns:a16="http://schemas.microsoft.com/office/drawing/2014/main" val="10003"/>
                  </a:ext>
                </a:extLst>
              </a:tr>
              <a:tr h="648357">
                <a:tc>
                  <a:txBody>
                    <a:bodyPr/>
                    <a:lstStyle/>
                    <a:p>
                      <a:r>
                        <a:rPr lang="en-US" sz="2600"/>
                        <a:t>Linear (vert., lat., long.) </a:t>
                      </a:r>
                    </a:p>
                  </a:txBody>
                  <a:tcPr marL="127232" marR="127232" marT="63616" marB="63616"/>
                </a:tc>
                <a:tc>
                  <a:txBody>
                    <a:bodyPr/>
                    <a:lstStyle/>
                    <a:p>
                      <a:pPr algn="ctr"/>
                      <a:r>
                        <a:rPr lang="en-US" sz="2600"/>
                        <a:t>± 1m</a:t>
                      </a:r>
                    </a:p>
                  </a:txBody>
                  <a:tcPr marL="127232" marR="127232" marT="63616" marB="63616"/>
                </a:tc>
                <a:extLst>
                  <a:ext uri="{0D108BD9-81ED-4DB2-BD59-A6C34878D82A}">
                    <a16:rowId xmlns:a16="http://schemas.microsoft.com/office/drawing/2014/main" val="10004"/>
                  </a:ext>
                </a:extLst>
              </a:tr>
              <a:tr h="648357">
                <a:tc>
                  <a:txBody>
                    <a:bodyPr/>
                    <a:lstStyle/>
                    <a:p>
                      <a:r>
                        <a:rPr lang="en-US" sz="2600"/>
                        <a:t>Angular (roll, pitch, yaw) </a:t>
                      </a:r>
                    </a:p>
                  </a:txBody>
                  <a:tcPr marL="127232" marR="127232" marT="63616" marB="63616"/>
                </a:tc>
                <a:tc>
                  <a:txBody>
                    <a:bodyPr/>
                    <a:lstStyle/>
                    <a:p>
                      <a:pPr algn="ctr"/>
                      <a:r>
                        <a:rPr lang="en-US" sz="2600"/>
                        <a:t>± 20 deg</a:t>
                      </a:r>
                    </a:p>
                  </a:txBody>
                  <a:tcPr marL="127232" marR="127232" marT="63616" marB="63616"/>
                </a:tc>
                <a:extLst>
                  <a:ext uri="{0D108BD9-81ED-4DB2-BD59-A6C34878D82A}">
                    <a16:rowId xmlns:a16="http://schemas.microsoft.com/office/drawing/2014/main" val="10005"/>
                  </a:ext>
                </a:extLst>
              </a:tr>
              <a:tr h="648357">
                <a:tc gridSpan="2">
                  <a:txBody>
                    <a:bodyPr/>
                    <a:lstStyle/>
                    <a:p>
                      <a:pPr algn="ctr"/>
                      <a:r>
                        <a:rPr lang="en-US" sz="2600" b="1"/>
                        <a:t>Acceleration</a:t>
                      </a:r>
                    </a:p>
                  </a:txBody>
                  <a:tcPr marL="127232" marR="127232" marT="63616" marB="63616"/>
                </a:tc>
                <a:tc hMerge="1">
                  <a:txBody>
                    <a:bodyPr/>
                    <a:lstStyle/>
                    <a:p>
                      <a:pPr algn="ctr"/>
                      <a:endParaRPr lang="en-US" sz="2600"/>
                    </a:p>
                  </a:txBody>
                  <a:tcPr marL="127232" marR="127232" marT="63616" marB="63616"/>
                </a:tc>
                <a:extLst>
                  <a:ext uri="{0D108BD9-81ED-4DB2-BD59-A6C34878D82A}">
                    <a16:rowId xmlns:a16="http://schemas.microsoft.com/office/drawing/2014/main" val="10006"/>
                  </a:ext>
                </a:extLst>
              </a:tr>
              <a:tr h="648357">
                <a:tc>
                  <a:txBody>
                    <a:bodyPr/>
                    <a:lstStyle/>
                    <a:p>
                      <a:r>
                        <a:rPr lang="en-US" sz="2600"/>
                        <a:t>Linear (vert., lat., long.)</a:t>
                      </a:r>
                    </a:p>
                  </a:txBody>
                  <a:tcPr marL="127232" marR="127232" marT="63616" marB="63616"/>
                </a:tc>
                <a:tc>
                  <a:txBody>
                    <a:bodyPr/>
                    <a:lstStyle/>
                    <a:p>
                      <a:pPr algn="ctr"/>
                      <a:r>
                        <a:rPr lang="en-US" sz="2600"/>
                        <a:t>4g, 2g, 2g</a:t>
                      </a:r>
                    </a:p>
                  </a:txBody>
                  <a:tcPr marL="127232" marR="127232" marT="63616" marB="63616"/>
                </a:tc>
                <a:extLst>
                  <a:ext uri="{0D108BD9-81ED-4DB2-BD59-A6C34878D82A}">
                    <a16:rowId xmlns:a16="http://schemas.microsoft.com/office/drawing/2014/main" val="10007"/>
                  </a:ext>
                </a:extLst>
              </a:tr>
              <a:tr h="1139128">
                <a:tc>
                  <a:txBody>
                    <a:bodyPr/>
                    <a:lstStyle/>
                    <a:p>
                      <a:r>
                        <a:rPr lang="en-US" sz="2600"/>
                        <a:t>Angular (roll, pitch, yaw) </a:t>
                      </a:r>
                    </a:p>
                  </a:txBody>
                  <a:tcPr marL="127232" marR="127232" marT="63616" marB="63616"/>
                </a:tc>
                <a:tc>
                  <a:txBody>
                    <a:bodyPr/>
                    <a:lstStyle/>
                    <a:p>
                      <a:pPr algn="ctr"/>
                      <a:r>
                        <a:rPr lang="en-US" sz="2600"/>
                        <a:t>2900,1760,</a:t>
                      </a:r>
                    </a:p>
                    <a:p>
                      <a:pPr algn="ctr"/>
                      <a:r>
                        <a:rPr lang="en-US" sz="2600"/>
                        <a:t>1940 deg/sec</a:t>
                      </a:r>
                      <a:r>
                        <a:rPr lang="en-US" sz="2600" baseline="30000"/>
                        <a:t>2</a:t>
                      </a:r>
                    </a:p>
                  </a:txBody>
                  <a:tcPr marL="127232" marR="127232" marT="63616" marB="63616"/>
                </a:tc>
                <a:extLst>
                  <a:ext uri="{0D108BD9-81ED-4DB2-BD59-A6C34878D82A}">
                    <a16:rowId xmlns:a16="http://schemas.microsoft.com/office/drawing/2014/main" val="10008"/>
                  </a:ext>
                </a:extLst>
              </a:tr>
            </a:tbl>
          </a:graphicData>
        </a:graphic>
      </p:graphicFrame>
      <p:pic>
        <p:nvPicPr>
          <p:cNvPr id="4" name="Picture 3">
            <a:extLst>
              <a:ext uri="{FF2B5EF4-FFF2-40B4-BE49-F238E27FC236}">
                <a16:creationId xmlns:a16="http://schemas.microsoft.com/office/drawing/2014/main" id="{B6503E87-C91B-E7D9-6788-297591C1CA94}"/>
              </a:ext>
            </a:extLst>
          </p:cNvPr>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15939492" y="10027314"/>
            <a:ext cx="7067836" cy="3035872"/>
          </a:xfrm>
          <a:prstGeom prst="rect">
            <a:avLst/>
          </a:prstGeom>
          <a:ln w="38100" cap="sq">
            <a:noFill/>
            <a:prstDash val="solid"/>
            <a:miter lim="800000"/>
          </a:ln>
          <a:effectLst>
            <a:outerShdw blurRad="50800" dist="38100" dir="2700000" algn="tl" rotWithShape="0">
              <a:srgbClr val="000000">
                <a:alpha val="43000"/>
              </a:srgbClr>
            </a:outerShdw>
          </a:effectLst>
        </p:spPr>
      </p:pic>
      <p:grpSp>
        <p:nvGrpSpPr>
          <p:cNvPr id="5" name="Group 4">
            <a:extLst>
              <a:ext uri="{FF2B5EF4-FFF2-40B4-BE49-F238E27FC236}">
                <a16:creationId xmlns:a16="http://schemas.microsoft.com/office/drawing/2014/main" id="{3A2D3D13-2B5C-931D-3117-BAF60B47D4CB}"/>
              </a:ext>
            </a:extLst>
          </p:cNvPr>
          <p:cNvGrpSpPr>
            <a:grpSpLocks noChangeAspect="1"/>
          </p:cNvGrpSpPr>
          <p:nvPr/>
        </p:nvGrpSpPr>
        <p:grpSpPr>
          <a:xfrm>
            <a:off x="13556484" y="8921412"/>
            <a:ext cx="2425360" cy="4133840"/>
            <a:chOff x="9694066" y="920316"/>
            <a:chExt cx="1727193" cy="3154597"/>
          </a:xfrm>
        </p:grpSpPr>
        <p:pic>
          <p:nvPicPr>
            <p:cNvPr id="6" name="Picture 5">
              <a:extLst>
                <a:ext uri="{FF2B5EF4-FFF2-40B4-BE49-F238E27FC236}">
                  <a16:creationId xmlns:a16="http://schemas.microsoft.com/office/drawing/2014/main" id="{CF051755-96F1-A677-4266-1DCE00A2CA94}"/>
                </a:ext>
              </a:extLst>
            </p:cNvPr>
            <p:cNvPicPr>
              <a:picLocks noChangeAspect="1"/>
            </p:cNvPicPr>
            <p:nvPr/>
          </p:nvPicPr>
          <p:blipFill rotWithShape="1">
            <a:blip r:embed="rId4">
              <a:extLst>
                <a:ext uri="{28A0092B-C50C-407E-A947-70E740481C1C}">
                  <a14:useLocalDpi xmlns:a14="http://schemas.microsoft.com/office/drawing/2010/main" val="0"/>
                </a:ext>
              </a:extLst>
            </a:blip>
            <a:srcRect l="6378" t="11531" r="20516" b="11593"/>
            <a:stretch/>
          </p:blipFill>
          <p:spPr>
            <a:xfrm rot="16200000">
              <a:off x="8980364" y="1634018"/>
              <a:ext cx="3154597" cy="1727193"/>
            </a:xfrm>
            <a:prstGeom prst="rect">
              <a:avLst/>
            </a:prstGeom>
          </p:spPr>
        </p:pic>
        <p:sp>
          <p:nvSpPr>
            <p:cNvPr id="7" name="Rectangle 6">
              <a:extLst>
                <a:ext uri="{FF2B5EF4-FFF2-40B4-BE49-F238E27FC236}">
                  <a16:creationId xmlns:a16="http://schemas.microsoft.com/office/drawing/2014/main" id="{5C73FB84-D1E5-3533-FE5B-77B2726408C2}"/>
                </a:ext>
              </a:extLst>
            </p:cNvPr>
            <p:cNvSpPr/>
            <p:nvPr/>
          </p:nvSpPr>
          <p:spPr>
            <a:xfrm>
              <a:off x="9712102" y="933200"/>
              <a:ext cx="1685111" cy="151031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0"/>
            </a:p>
          </p:txBody>
        </p:sp>
      </p:grpSp>
      <p:pic>
        <p:nvPicPr>
          <p:cNvPr id="8" name="Picture 10" descr="TMBS w Mission Module.jpg">
            <a:extLst>
              <a:ext uri="{FF2B5EF4-FFF2-40B4-BE49-F238E27FC236}">
                <a16:creationId xmlns:a16="http://schemas.microsoft.com/office/drawing/2014/main" id="{C1607473-E7DE-3B32-A925-28409F384246}"/>
              </a:ext>
            </a:extLst>
          </p:cNvPr>
          <p:cNvPicPr>
            <a:picLocks noChangeAspect="1"/>
          </p:cNvPicPr>
          <p:nvPr/>
        </p:nvPicPr>
        <p:blipFill>
          <a:blip r:embed="rId5"/>
          <a:stretch>
            <a:fillRect/>
          </a:stretch>
        </p:blipFill>
        <p:spPr>
          <a:xfrm>
            <a:off x="17008760" y="5983162"/>
            <a:ext cx="5998568" cy="4013164"/>
          </a:xfrm>
          <a:prstGeom prst="rect">
            <a:avLst/>
          </a:prstGeom>
        </p:spPr>
      </p:pic>
    </p:spTree>
    <p:extLst>
      <p:ext uri="{BB962C8B-B14F-4D97-AF65-F5344CB8AC3E}">
        <p14:creationId xmlns:p14="http://schemas.microsoft.com/office/powerpoint/2010/main" val="750677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FEAC4F-F351-7FCD-AF66-848ADBEA085D}"/>
              </a:ext>
            </a:extLst>
          </p:cNvPr>
          <p:cNvSpPr>
            <a:spLocks noGrp="1"/>
          </p:cNvSpPr>
          <p:nvPr>
            <p:ph type="body" sz="quarter" idx="11"/>
          </p:nvPr>
        </p:nvSpPr>
        <p:spPr>
          <a:xfrm>
            <a:off x="5628249" y="5929422"/>
            <a:ext cx="13127502" cy="1857155"/>
          </a:xfrm>
        </p:spPr>
        <p:txBody>
          <a:bodyPr lIns="0" tIns="45720" rIns="91440" bIns="45720" anchor="ctr" anchorCtr="0"/>
          <a:lstStyle/>
          <a:p>
            <a:pPr algn="ctr"/>
            <a:r>
              <a:rPr lang="en-US" sz="13800">
                <a:latin typeface="Arial"/>
                <a:ea typeface="Roboto"/>
                <a:cs typeface="Arial"/>
              </a:rPr>
              <a:t>Safety</a:t>
            </a:r>
            <a:endParaRPr lang="en-US" sz="13800"/>
          </a:p>
        </p:txBody>
      </p:sp>
    </p:spTree>
    <p:extLst>
      <p:ext uri="{BB962C8B-B14F-4D97-AF65-F5344CB8AC3E}">
        <p14:creationId xmlns:p14="http://schemas.microsoft.com/office/powerpoint/2010/main" val="9640680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9D18D7-B2C2-2C13-6B62-22E456D1EE2A}"/>
              </a:ext>
            </a:extLst>
          </p:cNvPr>
          <p:cNvSpPr>
            <a:spLocks noGrp="1"/>
          </p:cNvSpPr>
          <p:nvPr>
            <p:ph type="body" sz="quarter" idx="10"/>
          </p:nvPr>
        </p:nvSpPr>
        <p:spPr>
          <a:xfrm>
            <a:off x="721361" y="2378320"/>
            <a:ext cx="16482118" cy="10004425"/>
          </a:xfrm>
        </p:spPr>
        <p:txBody>
          <a:bodyPr/>
          <a:lstStyle/>
          <a:p>
            <a:pPr lvl="0" defTabSz="914400">
              <a:defRPr/>
            </a:pPr>
            <a:r>
              <a:rPr lang="en-US" sz="4000" b="1" kern="1200">
                <a:solidFill>
                  <a:prstClr val="black"/>
                </a:solidFill>
                <a:latin typeface="Arial"/>
              </a:rPr>
              <a:t>Initial Concern:  </a:t>
            </a:r>
            <a:r>
              <a:rPr lang="en-US" sz="4000" kern="1200">
                <a:solidFill>
                  <a:prstClr val="black"/>
                </a:solidFill>
                <a:latin typeface="Arial"/>
              </a:rPr>
              <a:t>CS/TMBS is safety rated at 50,000 </a:t>
            </a:r>
            <a:r>
              <a:rPr lang="en-US" sz="4000" kern="1200" err="1">
                <a:solidFill>
                  <a:prstClr val="black"/>
                </a:solidFill>
                <a:latin typeface="Arial"/>
              </a:rPr>
              <a:t>lbs</a:t>
            </a:r>
            <a:r>
              <a:rPr lang="en-US" sz="4000" kern="1200">
                <a:solidFill>
                  <a:prstClr val="black"/>
                </a:solidFill>
                <a:latin typeface="Arial"/>
              </a:rPr>
              <a:t> payload at 5 g’s. Can we safely operate at payloads up to 55,000 </a:t>
            </a:r>
            <a:r>
              <a:rPr lang="en-US" sz="4000" kern="1200" err="1">
                <a:solidFill>
                  <a:prstClr val="black"/>
                </a:solidFill>
                <a:latin typeface="Arial"/>
              </a:rPr>
              <a:t>lbs</a:t>
            </a:r>
            <a:r>
              <a:rPr lang="en-US" sz="4000" kern="1200">
                <a:solidFill>
                  <a:prstClr val="black"/>
                </a:solidFill>
                <a:latin typeface="Arial"/>
              </a:rPr>
              <a:t>?</a:t>
            </a:r>
          </a:p>
          <a:p>
            <a:pPr marL="276225" indent="-276225" defTabSz="914400">
              <a:buFont typeface="Arial" panose="020B0604020202020204" pitchFamily="34" charset="0"/>
              <a:buChar char="•"/>
              <a:defRPr/>
            </a:pPr>
            <a:r>
              <a:rPr lang="en-US" sz="4000" kern="1200">
                <a:solidFill>
                  <a:prstClr val="black"/>
                </a:solidFill>
                <a:latin typeface="Arial"/>
              </a:rPr>
              <a:t>CS/TMBS Design Criteria is 50,000 </a:t>
            </a:r>
            <a:r>
              <a:rPr lang="en-US" sz="4000" kern="1200" err="1">
                <a:solidFill>
                  <a:prstClr val="black"/>
                </a:solidFill>
                <a:latin typeface="Arial"/>
              </a:rPr>
              <a:t>lbs</a:t>
            </a:r>
            <a:r>
              <a:rPr lang="en-US" sz="4000" kern="1200">
                <a:solidFill>
                  <a:prstClr val="black"/>
                </a:solidFill>
                <a:latin typeface="Arial"/>
              </a:rPr>
              <a:t> payload with max acceleration of 5 g’s with safety factor of 2.0. </a:t>
            </a:r>
            <a:r>
              <a:rPr lang="en-US" sz="4000" kern="1200">
                <a:solidFill>
                  <a:srgbClr val="000000"/>
                </a:solidFill>
                <a:latin typeface="Arial"/>
                <a:ea typeface="Times New Roman" panose="02020603050405020304" pitchFamily="18" charset="0"/>
              </a:rPr>
              <a:t>Other design criteria include a safety factor of 4.0 with the worst-case loads of 4 g vertical and 3g arbitrarily directed with simultaneous 10 rad/sec</a:t>
            </a:r>
            <a:r>
              <a:rPr lang="en-US" sz="4000" kern="1200" baseline="30000">
                <a:solidFill>
                  <a:srgbClr val="000000"/>
                </a:solidFill>
                <a:latin typeface="Arial"/>
                <a:ea typeface="Times New Roman" panose="02020603050405020304" pitchFamily="18" charset="0"/>
              </a:rPr>
              <a:t>2</a:t>
            </a:r>
            <a:r>
              <a:rPr lang="en-US" sz="4000" kern="1200">
                <a:solidFill>
                  <a:srgbClr val="000000"/>
                </a:solidFill>
                <a:latin typeface="Arial"/>
                <a:ea typeface="Times New Roman" panose="02020603050405020304" pitchFamily="18" charset="0"/>
              </a:rPr>
              <a:t> accelerations.  </a:t>
            </a:r>
          </a:p>
          <a:p>
            <a:pPr defTabSz="914400">
              <a:defRPr/>
            </a:pPr>
            <a:endParaRPr lang="en-US" sz="4000" kern="1200">
              <a:solidFill>
                <a:srgbClr val="000000"/>
              </a:solidFill>
              <a:latin typeface="Arial"/>
              <a:ea typeface="Times New Roman" panose="02020603050405020304" pitchFamily="18" charset="0"/>
            </a:endParaRPr>
          </a:p>
          <a:p>
            <a:pPr lvl="0" defTabSz="914400">
              <a:defRPr/>
            </a:pPr>
            <a:r>
              <a:rPr lang="en-US" sz="4000" b="1" kern="1200">
                <a:solidFill>
                  <a:srgbClr val="000000"/>
                </a:solidFill>
                <a:latin typeface="Arial"/>
                <a:ea typeface="Times New Roman" panose="02020603050405020304" pitchFamily="18" charset="0"/>
              </a:rPr>
              <a:t>Analysis:</a:t>
            </a:r>
          </a:p>
          <a:p>
            <a:pPr marL="285750" lvl="8" indent="-285750" algn="l" defTabSz="914400">
              <a:buFont typeface="Arial" panose="020B0604020202020204" pitchFamily="34" charset="0"/>
              <a:buChar char="•"/>
              <a:defRPr/>
            </a:pPr>
            <a:r>
              <a:rPr lang="en-US" sz="4000" kern="1200">
                <a:solidFill>
                  <a:prstClr val="black"/>
                </a:solidFill>
                <a:latin typeface="Arial"/>
              </a:rPr>
              <a:t>Analysis performed for a 55,000 lb.  turret. </a:t>
            </a:r>
          </a:p>
          <a:p>
            <a:pPr marL="285750" lvl="7" indent="-285750" algn="l" defTabSz="914400">
              <a:buFont typeface="Arial" panose="020B0604020202020204" pitchFamily="34" charset="0"/>
              <a:buChar char="•"/>
              <a:defRPr/>
            </a:pPr>
            <a:r>
              <a:rPr lang="en-US" sz="4000" kern="1200">
                <a:solidFill>
                  <a:prstClr val="black"/>
                </a:solidFill>
                <a:latin typeface="Arial"/>
              </a:rPr>
              <a:t>The Analysis “derates” maximum performance of CS/TMBS to         maintain the 2.0 safety factor.  </a:t>
            </a:r>
          </a:p>
          <a:p>
            <a:pPr marL="285750" lvl="7" indent="-285750" algn="l" defTabSz="914400">
              <a:buFont typeface="Arial" panose="020B0604020202020204" pitchFamily="34" charset="0"/>
              <a:buChar char="•"/>
              <a:defRPr/>
            </a:pPr>
            <a:r>
              <a:rPr lang="en-US" sz="4000" kern="1200">
                <a:solidFill>
                  <a:prstClr val="black"/>
                </a:solidFill>
                <a:latin typeface="Arial"/>
              </a:rPr>
              <a:t>Intended motion profiles were analyzed to compute worse case transient accelerations in all 6 degrees of freedom.  All profiles produce relatively low accelerations of &lt; 1g.  Worse case profile produces about 25% of maximum&gt;&gt;Safety factor is preserved.</a:t>
            </a:r>
          </a:p>
          <a:p>
            <a:endParaRPr lang="en-US" sz="4000"/>
          </a:p>
        </p:txBody>
      </p:sp>
      <p:sp>
        <p:nvSpPr>
          <p:cNvPr id="3" name="Text Placeholder 2">
            <a:extLst>
              <a:ext uri="{FF2B5EF4-FFF2-40B4-BE49-F238E27FC236}">
                <a16:creationId xmlns:a16="http://schemas.microsoft.com/office/drawing/2014/main" id="{FBE13BF2-B89E-EDA3-F926-017BDA427D19}"/>
              </a:ext>
            </a:extLst>
          </p:cNvPr>
          <p:cNvSpPr>
            <a:spLocks noGrp="1"/>
          </p:cNvSpPr>
          <p:nvPr>
            <p:ph type="body" sz="quarter" idx="11"/>
          </p:nvPr>
        </p:nvSpPr>
        <p:spPr/>
        <p:txBody>
          <a:bodyPr/>
          <a:lstStyle/>
          <a:p>
            <a:r>
              <a:rPr lang="en-US"/>
              <a:t>SAFETY – Payload Analysis</a:t>
            </a:r>
          </a:p>
        </p:txBody>
      </p:sp>
      <p:sp>
        <p:nvSpPr>
          <p:cNvPr id="4" name="TextBox 3">
            <a:extLst>
              <a:ext uri="{FF2B5EF4-FFF2-40B4-BE49-F238E27FC236}">
                <a16:creationId xmlns:a16="http://schemas.microsoft.com/office/drawing/2014/main" id="{1016DC67-E4BC-ADA6-9232-CF3574872000}"/>
              </a:ext>
            </a:extLst>
          </p:cNvPr>
          <p:cNvSpPr txBox="1"/>
          <p:nvPr/>
        </p:nvSpPr>
        <p:spPr>
          <a:xfrm>
            <a:off x="17716673" y="3326095"/>
            <a:ext cx="5859296" cy="707886"/>
          </a:xfrm>
          <a:prstGeom prst="rect">
            <a:avLst/>
          </a:prstGeom>
          <a:noFill/>
        </p:spPr>
        <p:txBody>
          <a:bodyPr wrap="none" rtlCol="0">
            <a:spAutoFit/>
          </a:bodyPr>
          <a:lstStyle/>
          <a:p>
            <a:pPr algn="l" defTabSz="914400" hangingPunct="1"/>
            <a:r>
              <a:rPr lang="en-US" sz="4000" kern="1200">
                <a:solidFill>
                  <a:prstClr val="black"/>
                </a:solidFill>
                <a:latin typeface="Arial" panose="020B0604020202020204" pitchFamily="34" charset="0"/>
                <a:cs typeface="Arial" panose="020B0604020202020204" pitchFamily="34" charset="0"/>
              </a:rPr>
              <a:t>Simulator Max Capability</a:t>
            </a:r>
          </a:p>
        </p:txBody>
      </p:sp>
      <p:graphicFrame>
        <p:nvGraphicFramePr>
          <p:cNvPr id="5" name="Table 4">
            <a:extLst>
              <a:ext uri="{FF2B5EF4-FFF2-40B4-BE49-F238E27FC236}">
                <a16:creationId xmlns:a16="http://schemas.microsoft.com/office/drawing/2014/main" id="{C0BC9B22-D36F-2EAC-6A3C-C32A11125CBC}"/>
              </a:ext>
            </a:extLst>
          </p:cNvPr>
          <p:cNvGraphicFramePr>
            <a:graphicFrameLocks noGrp="1"/>
          </p:cNvGraphicFramePr>
          <p:nvPr>
            <p:extLst>
              <p:ext uri="{D42A27DB-BD31-4B8C-83A1-F6EECF244321}">
                <p14:modId xmlns:p14="http://schemas.microsoft.com/office/powerpoint/2010/main" val="2921774594"/>
              </p:ext>
            </p:extLst>
          </p:nvPr>
        </p:nvGraphicFramePr>
        <p:xfrm>
          <a:off x="17630004" y="4105683"/>
          <a:ext cx="6032635" cy="4560382"/>
        </p:xfrm>
        <a:graphic>
          <a:graphicData uri="http://schemas.openxmlformats.org/drawingml/2006/table">
            <a:tbl>
              <a:tblPr firstRow="1" firstCol="1" bandRow="1"/>
              <a:tblGrid>
                <a:gridCol w="1639717">
                  <a:extLst>
                    <a:ext uri="{9D8B030D-6E8A-4147-A177-3AD203B41FA5}">
                      <a16:colId xmlns:a16="http://schemas.microsoft.com/office/drawing/2014/main" val="3625755012"/>
                    </a:ext>
                  </a:extLst>
                </a:gridCol>
                <a:gridCol w="2196459">
                  <a:extLst>
                    <a:ext uri="{9D8B030D-6E8A-4147-A177-3AD203B41FA5}">
                      <a16:colId xmlns:a16="http://schemas.microsoft.com/office/drawing/2014/main" val="3962661123"/>
                    </a:ext>
                  </a:extLst>
                </a:gridCol>
                <a:gridCol w="2196459">
                  <a:extLst>
                    <a:ext uri="{9D8B030D-6E8A-4147-A177-3AD203B41FA5}">
                      <a16:colId xmlns:a16="http://schemas.microsoft.com/office/drawing/2014/main" val="3592117490"/>
                    </a:ext>
                  </a:extLst>
                </a:gridCol>
              </a:tblGrid>
              <a:tr h="1006904">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Axis</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r>
                        <a:rPr lang="en-US" sz="20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 Acceleration at 50000 </a:t>
                      </a:r>
                      <a:r>
                        <a:rPr lang="en-US" sz="2000" b="1" err="1">
                          <a:solidFill>
                            <a:srgbClr val="FFFFFF"/>
                          </a:solidFill>
                          <a:effectLst/>
                          <a:latin typeface="Arial" panose="020B0604020202020204" pitchFamily="34" charset="0"/>
                          <a:ea typeface="Times New Roman" panose="02020603050405020304" pitchFamily="18" charset="0"/>
                          <a:cs typeface="Arial" panose="020B0604020202020204" pitchFamily="34" charset="0"/>
                        </a:rPr>
                        <a:t>lbs</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endParaRPr lang="en-US" sz="20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L="0" marR="0" indent="91440" algn="ctr">
                        <a:buNone/>
                      </a:pPr>
                      <a:r>
                        <a:rPr lang="en-US" sz="200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r>
                        <a:rPr lang="en-US" sz="20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  Acceleration at 55000 </a:t>
                      </a:r>
                      <a:r>
                        <a:rPr lang="en-US" sz="2000" b="1" err="1">
                          <a:solidFill>
                            <a:srgbClr val="FFFFFF"/>
                          </a:solidFill>
                          <a:effectLst/>
                          <a:latin typeface="Arial" panose="020B0604020202020204" pitchFamily="34" charset="0"/>
                          <a:ea typeface="Times New Roman" panose="02020603050405020304" pitchFamily="18" charset="0"/>
                          <a:cs typeface="Arial" panose="020B0604020202020204" pitchFamily="34" charset="0"/>
                        </a:rPr>
                        <a:t>lbs</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extLst>
                  <a:ext uri="{0D108BD9-81ED-4DB2-BD59-A6C34878D82A}">
                    <a16:rowId xmlns:a16="http://schemas.microsoft.com/office/drawing/2014/main" val="3884798480"/>
                  </a:ext>
                </a:extLst>
              </a:tr>
              <a:tr h="671269">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Long (Tx)</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17.6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15.9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extLst>
                  <a:ext uri="{0D108BD9-81ED-4DB2-BD59-A6C34878D82A}">
                    <a16:rowId xmlns:a16="http://schemas.microsoft.com/office/drawing/2014/main" val="3976559868"/>
                  </a:ext>
                </a:extLst>
              </a:tr>
              <a:tr h="453061">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effectLst/>
                          <a:latin typeface="Arial" panose="020B0604020202020204" pitchFamily="34" charset="0"/>
                          <a:ea typeface="Times New Roman" panose="02020603050405020304" pitchFamily="18" charset="0"/>
                          <a:cs typeface="Arial" panose="020B0604020202020204" pitchFamily="34" charset="0"/>
                        </a:rPr>
                        <a:t>Lat (Ty)</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17.6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15.9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0761275"/>
                  </a:ext>
                </a:extLst>
              </a:tr>
              <a:tr h="652409">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Vert (Tz)</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58.8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44.6 m/s²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extLst>
                  <a:ext uri="{0D108BD9-81ED-4DB2-BD59-A6C34878D82A}">
                    <a16:rowId xmlns:a16="http://schemas.microsoft.com/office/drawing/2014/main" val="4192296330"/>
                  </a:ext>
                </a:extLst>
              </a:tr>
              <a:tr h="453061">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effectLst/>
                          <a:latin typeface="Arial" panose="020B0604020202020204" pitchFamily="34" charset="0"/>
                          <a:ea typeface="Times New Roman" panose="02020603050405020304" pitchFamily="18" charset="0"/>
                          <a:cs typeface="Arial" panose="020B0604020202020204" pitchFamily="34" charset="0"/>
                        </a:rPr>
                        <a:t>Roll (Rx)</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51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46.3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2953988"/>
                  </a:ext>
                </a:extLst>
              </a:tr>
              <a:tr h="671269">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Pitch (Ry)</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31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28.1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rgbClr val="CCCCCC"/>
                    </a:solidFill>
                  </a:tcPr>
                </a:tc>
                <a:extLst>
                  <a:ext uri="{0D108BD9-81ED-4DB2-BD59-A6C34878D82A}">
                    <a16:rowId xmlns:a16="http://schemas.microsoft.com/office/drawing/2014/main" val="2624534633"/>
                  </a:ext>
                </a:extLst>
              </a:tr>
              <a:tr h="652409">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r">
                        <a:buNone/>
                      </a:pPr>
                      <a:r>
                        <a:rPr lang="en-US" sz="2000" b="1">
                          <a:effectLst/>
                          <a:latin typeface="Arial" panose="020B0604020202020204" pitchFamily="34" charset="0"/>
                          <a:ea typeface="Times New Roman" panose="02020603050405020304" pitchFamily="18" charset="0"/>
                          <a:cs typeface="Arial" panose="020B0604020202020204" pitchFamily="34" charset="0"/>
                        </a:rPr>
                        <a:t>Yaw (Rz)</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34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Aptos" panose="02110004020202020204"/>
                          <a:sym typeface="Inter Light"/>
                        </a:defRPr>
                      </a:lvl9pPr>
                    </a:lstStyle>
                    <a:p>
                      <a:pPr marL="0" marR="0" indent="91440" algn="ctr">
                        <a:buNone/>
                      </a:pPr>
                      <a:r>
                        <a:rPr lang="en-US" sz="2000">
                          <a:effectLst/>
                          <a:latin typeface="Arial" panose="020B0604020202020204" pitchFamily="34" charset="0"/>
                          <a:ea typeface="Times New Roman" panose="02020603050405020304" pitchFamily="18" charset="0"/>
                          <a:cs typeface="Arial" panose="020B0604020202020204" pitchFamily="34" charset="0"/>
                        </a:rPr>
                        <a:t>30.9 rad/s²</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1499803"/>
                  </a:ext>
                </a:extLst>
              </a:tr>
            </a:tbl>
          </a:graphicData>
        </a:graphic>
      </p:graphicFrame>
      <p:sp>
        <p:nvSpPr>
          <p:cNvPr id="6" name="TextBox 5">
            <a:extLst>
              <a:ext uri="{FF2B5EF4-FFF2-40B4-BE49-F238E27FC236}">
                <a16:creationId xmlns:a16="http://schemas.microsoft.com/office/drawing/2014/main" id="{8C0EAC8F-70FA-CA83-4701-10CCAA959AB2}"/>
              </a:ext>
            </a:extLst>
          </p:cNvPr>
          <p:cNvSpPr txBox="1"/>
          <p:nvPr/>
        </p:nvSpPr>
        <p:spPr>
          <a:xfrm>
            <a:off x="18478955" y="9420409"/>
            <a:ext cx="5671129" cy="1938992"/>
          </a:xfrm>
          <a:prstGeom prst="rect">
            <a:avLst/>
          </a:prstGeom>
          <a:noFill/>
        </p:spPr>
        <p:txBody>
          <a:bodyPr wrap="square" rtlCol="0">
            <a:spAutoFit/>
          </a:bodyPr>
          <a:lstStyle/>
          <a:p>
            <a:pPr algn="l" defTabSz="914400" hangingPunct="1"/>
            <a:r>
              <a:rPr lang="en-US" sz="4000" i="1" kern="1200">
                <a:solidFill>
                  <a:prstClr val="black"/>
                </a:solidFill>
                <a:latin typeface="Arial" panose="020B0604020202020204" pitchFamily="34" charset="0"/>
                <a:cs typeface="Arial" panose="020B0604020202020204" pitchFamily="34" charset="0"/>
              </a:rPr>
              <a:t>Motion profiles maximums well below these new parameters</a:t>
            </a:r>
          </a:p>
        </p:txBody>
      </p:sp>
      <p:sp>
        <p:nvSpPr>
          <p:cNvPr id="7" name="Arrow: Down 6">
            <a:extLst>
              <a:ext uri="{FF2B5EF4-FFF2-40B4-BE49-F238E27FC236}">
                <a16:creationId xmlns:a16="http://schemas.microsoft.com/office/drawing/2014/main" id="{E96F58B2-BFF0-401D-A1ED-B15266AF322D}"/>
              </a:ext>
            </a:extLst>
          </p:cNvPr>
          <p:cNvSpPr/>
          <p:nvPr/>
        </p:nvSpPr>
        <p:spPr>
          <a:xfrm rot="10800000">
            <a:off x="22399990" y="8666065"/>
            <a:ext cx="566335" cy="1323439"/>
          </a:xfrm>
          <a:prstGeom prst="downArrow">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928598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MBS Kinematic Assembly HFIELD BACK">
            <a:hlinkClick r:id="" action="ppaction://media"/>
            <a:extLst>
              <a:ext uri="{FF2B5EF4-FFF2-40B4-BE49-F238E27FC236}">
                <a16:creationId xmlns:a16="http://schemas.microsoft.com/office/drawing/2014/main" id="{684B5FD0-BA81-1FD3-2314-D4045CE03308}"/>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27794" r="5501"/>
          <a:stretch>
            <a:fillRect/>
          </a:stretch>
        </p:blipFill>
        <p:spPr>
          <a:xfrm>
            <a:off x="8118436" y="2575893"/>
            <a:ext cx="16265564" cy="8302626"/>
          </a:xfrm>
          <a:prstGeom prst="rect">
            <a:avLst/>
          </a:prstGeom>
        </p:spPr>
      </p:pic>
      <p:pic>
        <p:nvPicPr>
          <p:cNvPr id="7" name="Picture 6">
            <a:extLst>
              <a:ext uri="{FF2B5EF4-FFF2-40B4-BE49-F238E27FC236}">
                <a16:creationId xmlns:a16="http://schemas.microsoft.com/office/drawing/2014/main" id="{DD6889FE-3D1F-AB0A-DFF7-EAC71FA22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266" y="2037986"/>
            <a:ext cx="7086600" cy="4820014"/>
          </a:xfrm>
          <a:prstGeom prst="rect">
            <a:avLst/>
          </a:prstGeom>
        </p:spPr>
      </p:pic>
      <p:pic>
        <p:nvPicPr>
          <p:cNvPr id="8" name="Picture 7">
            <a:extLst>
              <a:ext uri="{FF2B5EF4-FFF2-40B4-BE49-F238E27FC236}">
                <a16:creationId xmlns:a16="http://schemas.microsoft.com/office/drawing/2014/main" id="{CF14D84C-F18C-7B9F-8F99-6B6FEB4FE4EA}"/>
              </a:ext>
            </a:extLst>
          </p:cNvPr>
          <p:cNvPicPr>
            <a:picLocks noChangeAspect="1"/>
          </p:cNvPicPr>
          <p:nvPr/>
        </p:nvPicPr>
        <p:blipFill>
          <a:blip r:embed="rId6"/>
          <a:stretch>
            <a:fillRect/>
          </a:stretch>
        </p:blipFill>
        <p:spPr>
          <a:xfrm>
            <a:off x="475266" y="7016750"/>
            <a:ext cx="7086600" cy="4809386"/>
          </a:xfrm>
          <a:prstGeom prst="rect">
            <a:avLst/>
          </a:prstGeom>
        </p:spPr>
      </p:pic>
      <p:sp>
        <p:nvSpPr>
          <p:cNvPr id="9" name="Text Placeholder 2">
            <a:extLst>
              <a:ext uri="{FF2B5EF4-FFF2-40B4-BE49-F238E27FC236}">
                <a16:creationId xmlns:a16="http://schemas.microsoft.com/office/drawing/2014/main" id="{65E4A544-399C-D8ED-9004-74D8B12CD8F8}"/>
              </a:ext>
            </a:extLst>
          </p:cNvPr>
          <p:cNvSpPr txBox="1">
            <a:spLocks/>
          </p:cNvSpPr>
          <p:nvPr/>
        </p:nvSpPr>
        <p:spPr>
          <a:xfrm>
            <a:off x="1981200" y="238931"/>
            <a:ext cx="13127502" cy="1857155"/>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a:t>SAFETY – Collision Analysis</a:t>
            </a:r>
          </a:p>
        </p:txBody>
      </p:sp>
    </p:spTree>
    <p:extLst>
      <p:ext uri="{BB962C8B-B14F-4D97-AF65-F5344CB8AC3E}">
        <p14:creationId xmlns:p14="http://schemas.microsoft.com/office/powerpoint/2010/main" val="30805007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0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E976-0808-34FC-608F-BFEDB30B182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C43FC8-CD34-59D1-F718-8F6BD8F2B002}"/>
              </a:ext>
            </a:extLst>
          </p:cNvPr>
          <p:cNvSpPr>
            <a:spLocks noGrp="1"/>
          </p:cNvSpPr>
          <p:nvPr>
            <p:ph type="body" sz="quarter" idx="11"/>
          </p:nvPr>
        </p:nvSpPr>
        <p:spPr>
          <a:xfrm>
            <a:off x="5628249" y="5929422"/>
            <a:ext cx="13127502" cy="1857155"/>
          </a:xfrm>
        </p:spPr>
        <p:txBody>
          <a:bodyPr lIns="0" tIns="45720" rIns="91440" bIns="45720" anchor="ctr" anchorCtr="0"/>
          <a:lstStyle/>
          <a:p>
            <a:pPr algn="ctr"/>
            <a:r>
              <a:rPr lang="en-US" sz="13800">
                <a:latin typeface="Arial"/>
                <a:ea typeface="Roboto"/>
                <a:cs typeface="Arial"/>
              </a:rPr>
              <a:t>Motion Drive Creation</a:t>
            </a:r>
            <a:endParaRPr lang="en-US" sz="13800"/>
          </a:p>
        </p:txBody>
      </p:sp>
    </p:spTree>
    <p:extLst>
      <p:ext uri="{BB962C8B-B14F-4D97-AF65-F5344CB8AC3E}">
        <p14:creationId xmlns:p14="http://schemas.microsoft.com/office/powerpoint/2010/main" val="891845866"/>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US Army 2023 AFC DEVCOM Logo">
  <a:themeElements>
    <a:clrScheme name="US Army Color Palette">
      <a:dk1>
        <a:srgbClr val="00000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305B6E"/>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extLst>
    <a:ext uri="{05A4C25C-085E-4340-85A3-A5531E510DB2}">
      <thm15:themeFamily xmlns:thm15="http://schemas.microsoft.com/office/thememl/2012/main" name="US Army PowerPoint 16x9 12Feb2023" id="{3EB2FCAD-453B-4F97-9379-31EB449BB4A1}" vid="{CCBAEC26-5D3F-44DD-9C13-DB69982D462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591f8af-6583-4f70-b9c2-fbccefc6abcb">
      <Terms xmlns="http://schemas.microsoft.com/office/infopath/2007/PartnerControls"/>
    </lcf76f155ced4ddcb4097134ff3c332f>
    <TaxCatchAll xmlns="02e3e204-9d3f-4903-bb52-3b4cb3b5199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0BC4EA-38D3-4AB3-A772-E9C427E988CE}">
  <ds:schemaRefs>
    <ds:schemaRef ds:uri="5f88a90b-b61c-4fea-855f-15f74d0e91f0"/>
    <ds:schemaRef ds:uri="de34f5bd-9d16-4cc2-bf32-0466a486db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e591f8af-6583-4f70-b9c2-fbccefc6abcb"/>
    <ds:schemaRef ds:uri="02e3e204-9d3f-4903-bb52-3b4cb3b51994"/>
  </ds:schemaRefs>
</ds:datastoreItem>
</file>

<file path=customXml/itemProps2.xml><?xml version="1.0" encoding="utf-8"?>
<ds:datastoreItem xmlns:ds="http://schemas.openxmlformats.org/officeDocument/2006/customXml" ds:itemID="{85B47D03-23E7-4C88-841B-2F27E6791A60}">
  <ds:schemaRefs>
    <ds:schemaRef ds:uri="http://schemas.microsoft.com/sharepoint/v3/contenttype/forms"/>
  </ds:schemaRefs>
</ds:datastoreItem>
</file>

<file path=customXml/itemProps3.xml><?xml version="1.0" encoding="utf-8"?>
<ds:datastoreItem xmlns:ds="http://schemas.openxmlformats.org/officeDocument/2006/customXml" ds:itemID="{038D7934-F47E-464E-B0D8-E2794DD5D9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91f8af-6583-4f70-b9c2-fbccefc6abcb"/>
    <ds:schemaRef ds:uri="02e3e204-9d3f-4903-bb52-3b4cb3b519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2</TotalTime>
  <Words>1861</Words>
  <Application>Microsoft Macintosh PowerPoint</Application>
  <PresentationFormat>Custom</PresentationFormat>
  <Paragraphs>436</Paragraphs>
  <Slides>29</Slides>
  <Notes>3</Notes>
  <HiddenSlides>0</HiddenSlides>
  <MMClips>1</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9" baseType="lpstr">
      <vt:lpstr>Arial</vt:lpstr>
      <vt:lpstr>Arial Bold</vt:lpstr>
      <vt:lpstr>Calibri</vt:lpstr>
      <vt:lpstr>Courier New</vt:lpstr>
      <vt:lpstr>Franklin Gothic Heavy</vt:lpstr>
      <vt:lpstr>Helvetica Neue</vt:lpstr>
      <vt:lpstr>Times New Roman</vt:lpstr>
      <vt:lpstr>White</vt:lpstr>
      <vt:lpstr>US Army 2023 AFC DEVCOM Logo</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Response vs Target Stats – H-Field @ 11mph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LEGFX14</cp:lastModifiedBy>
  <cp:revision>3</cp:revision>
  <dcterms:modified xsi:type="dcterms:W3CDTF">2026-08-10T18:29:54Z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y fmtid="{D5CDD505-2E9C-101B-9397-08002B2CF9AE}" pid="3" name="MediaServiceImageTags">
    <vt:lpwstr/>
  </property>
</Properties>
</file>